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2"/>
  </p:notesMasterIdLst>
  <p:sldIdLst>
    <p:sldId id="312" r:id="rId2"/>
    <p:sldId id="313" r:id="rId3"/>
    <p:sldId id="315"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14" r:id="rId30"/>
    <p:sldId id="311"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Luiss Sans" panose="020B0604020202020204" charset="0"/>
      <p:regular r:id="rId37"/>
      <p:bold r:id="rId38"/>
      <p:italic r:id="rId39"/>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0"/>
    <a:srgbClr val="FFC72C"/>
    <a:srgbClr val="006298"/>
    <a:srgbClr val="0077C8"/>
    <a:srgbClr val="00B2A9"/>
    <a:srgbClr val="772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72833802-FEF1-4C79-8D5D-14CF1EAF98D9}">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p:restoredTop sz="95865"/>
  </p:normalViewPr>
  <p:slideViewPr>
    <p:cSldViewPr snapToGrid="0" snapToObjects="1" showGuides="1">
      <p:cViewPr>
        <p:scale>
          <a:sx n="63" d="100"/>
          <a:sy n="63" d="100"/>
        </p:scale>
        <p:origin x="-216" y="254"/>
      </p:cViewPr>
      <p:guideLst>
        <p:guide orient="horz" pos="2160"/>
        <p:guide pos="3840"/>
      </p:guideLst>
    </p:cSldViewPr>
  </p:slideViewPr>
  <p:outlineViewPr>
    <p:cViewPr>
      <p:scale>
        <a:sx n="33" d="100"/>
        <a:sy n="33" d="100"/>
      </p:scale>
      <p:origin x="0" y="-742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E04FC-0E64-1840-9C6A-42B85D5EA1CD}" type="datetimeFigureOut">
              <a:rPr lang="it-IT" smtClean="0"/>
              <a:t>08/11/2023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C4299-DFA9-814B-AD28-ECDE1FA0A815}" type="slidenum">
              <a:rPr lang="it-IT" smtClean="0"/>
              <a:t>‹N›</a:t>
            </a:fld>
            <a:endParaRPr lang="it-IT"/>
          </a:p>
        </p:txBody>
      </p:sp>
    </p:spTree>
    <p:extLst>
      <p:ext uri="{BB962C8B-B14F-4D97-AF65-F5344CB8AC3E}">
        <p14:creationId xmlns:p14="http://schemas.microsoft.com/office/powerpoint/2010/main" val="18818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CON FOTO E LOGO PARTNER</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a:t>
            </a:fld>
            <a:endParaRPr lang="it-IT"/>
          </a:p>
        </p:txBody>
      </p:sp>
    </p:spTree>
    <p:extLst>
      <p:ext uri="{BB962C8B-B14F-4D97-AF65-F5344CB8AC3E}">
        <p14:creationId xmlns:p14="http://schemas.microsoft.com/office/powerpoint/2010/main" val="3580107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10</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11</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12</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13</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14</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15</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16</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17</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18</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19</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CON FOTO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a:t>
            </a:fld>
            <a:endParaRPr lang="it-IT"/>
          </a:p>
        </p:txBody>
      </p:sp>
    </p:spTree>
    <p:extLst>
      <p:ext uri="{BB962C8B-B14F-4D97-AF65-F5344CB8AC3E}">
        <p14:creationId xmlns:p14="http://schemas.microsoft.com/office/powerpoint/2010/main" val="3990922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20</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21</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22</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23</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24</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25</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26</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27</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28</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BLU CON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29</a:t>
            </a:fld>
            <a:endParaRPr lang="it-IT"/>
          </a:p>
        </p:txBody>
      </p:sp>
    </p:spTree>
    <p:extLst>
      <p:ext uri="{BB962C8B-B14F-4D97-AF65-F5344CB8AC3E}">
        <p14:creationId xmlns:p14="http://schemas.microsoft.com/office/powerpoint/2010/main" val="3286389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3</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EVENTUALE SLIDE DI CONCLUSIONE</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30</a:t>
            </a:fld>
            <a:endParaRPr lang="it-IT"/>
          </a:p>
        </p:txBody>
      </p:sp>
    </p:spTree>
    <p:extLst>
      <p:ext uri="{BB962C8B-B14F-4D97-AF65-F5344CB8AC3E}">
        <p14:creationId xmlns:p14="http://schemas.microsoft.com/office/powerpoint/2010/main" val="8357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4</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5</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6</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7</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8</a:t>
            </a:fld>
            <a:endParaRPr lang="it-IT"/>
          </a:p>
        </p:txBody>
      </p:sp>
    </p:spTree>
    <p:extLst>
      <p:ext uri="{BB962C8B-B14F-4D97-AF65-F5344CB8AC3E}">
        <p14:creationId xmlns:p14="http://schemas.microsoft.com/office/powerpoint/2010/main" val="358308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COPERTINA BIANCA TESTO</a:t>
            </a:r>
            <a:endParaRPr lang="en-US" dirty="0"/>
          </a:p>
        </p:txBody>
      </p:sp>
      <p:sp>
        <p:nvSpPr>
          <p:cNvPr id="4" name="Segnaposto numero diapositiva 3"/>
          <p:cNvSpPr>
            <a:spLocks noGrp="1"/>
          </p:cNvSpPr>
          <p:nvPr>
            <p:ph type="sldNum" sz="quarter" idx="5"/>
          </p:nvPr>
        </p:nvSpPr>
        <p:spPr/>
        <p:txBody>
          <a:bodyPr/>
          <a:lstStyle/>
          <a:p>
            <a:fld id="{B73C4299-DFA9-814B-AD28-ECDE1FA0A815}" type="slidenum">
              <a:rPr lang="it-IT" smtClean="0"/>
              <a:t>9</a:t>
            </a:fld>
            <a:endParaRPr lang="it-IT"/>
          </a:p>
        </p:txBody>
      </p:sp>
    </p:spTree>
    <p:extLst>
      <p:ext uri="{BB962C8B-B14F-4D97-AF65-F5344CB8AC3E}">
        <p14:creationId xmlns:p14="http://schemas.microsoft.com/office/powerpoint/2010/main" val="3583088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testo - Bianca">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A8276201-F128-4A9F-9C00-B3F93A5B939B}"/>
              </a:ext>
            </a:extLst>
          </p:cNvPr>
          <p:cNvPicPr>
            <a:picLocks noChangeAspect="1"/>
          </p:cNvPicPr>
          <p:nvPr userDrawn="1"/>
        </p:nvPicPr>
        <p:blipFill>
          <a:blip r:embed="rId2"/>
          <a:stretch>
            <a:fillRect/>
          </a:stretch>
        </p:blipFill>
        <p:spPr>
          <a:xfrm>
            <a:off x="10688443" y="5758101"/>
            <a:ext cx="1078939" cy="887128"/>
          </a:xfrm>
          <a:prstGeom prst="rect">
            <a:avLst/>
          </a:prstGeom>
        </p:spPr>
      </p:pic>
      <p:sp>
        <p:nvSpPr>
          <p:cNvPr id="2" name="Titolo 1">
            <a:extLst>
              <a:ext uri="{FF2B5EF4-FFF2-40B4-BE49-F238E27FC236}">
                <a16:creationId xmlns:a16="http://schemas.microsoft.com/office/drawing/2014/main" xmlns="" id="{53BB0A04-BBE7-D343-BF4A-4CC426B845C4}"/>
              </a:ext>
            </a:extLst>
          </p:cNvPr>
          <p:cNvSpPr>
            <a:spLocks noGrp="1"/>
          </p:cNvSpPr>
          <p:nvPr>
            <p:ph type="ctrTitle"/>
          </p:nvPr>
        </p:nvSpPr>
        <p:spPr>
          <a:xfrm>
            <a:off x="506353" y="2548208"/>
            <a:ext cx="11189995" cy="547200"/>
          </a:xfrm>
        </p:spPr>
        <p:txBody>
          <a:bodyPr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xmlns="" id="{E0679AF4-40BB-0349-820B-505BF6BB121D}"/>
              </a:ext>
            </a:extLst>
          </p:cNvPr>
          <p:cNvSpPr>
            <a:spLocks noGrp="1"/>
          </p:cNvSpPr>
          <p:nvPr>
            <p:ph type="subTitle" idx="1"/>
          </p:nvPr>
        </p:nvSpPr>
        <p:spPr>
          <a:xfrm>
            <a:off x="498261" y="3119075"/>
            <a:ext cx="11189994" cy="619850"/>
          </a:xfrm>
        </p:spPr>
        <p:txBody>
          <a:bodyPr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xmlns="" id="{B71A5510-EE32-3446-8828-82083C2039E6}"/>
              </a:ext>
            </a:extLst>
          </p:cNvPr>
          <p:cNvSpPr>
            <a:spLocks noGrp="1"/>
          </p:cNvSpPr>
          <p:nvPr>
            <p:ph type="dt" sz="half" idx="10"/>
          </p:nvPr>
        </p:nvSpPr>
        <p:spPr>
          <a:xfrm>
            <a:off x="522271" y="6019655"/>
            <a:ext cx="2104551" cy="547200"/>
          </a:xfrm>
          <a:prstGeom prst="rect">
            <a:avLst/>
          </a:prstGeom>
        </p:spPr>
        <p:txBody>
          <a:bodyPr lIns="0" tIns="0" rIns="0" bIns="0" anchor="b"/>
          <a:lstStyle>
            <a:lvl1pPr algn="l">
              <a:defRPr sz="2200" b="1" i="0">
                <a:solidFill>
                  <a:srgbClr val="003A70"/>
                </a:solidFill>
                <a:latin typeface="Luiss Sans" pitchFamily="2" charset="0"/>
              </a:defRPr>
            </a:lvl1pPr>
          </a:lstStyle>
          <a:p>
            <a:fld id="{90A97C65-1B54-DB47-A604-7DF0E350DE20}" type="datetime4">
              <a:rPr lang="it-IT" smtClean="0"/>
              <a:pPr/>
              <a:t>8 novembre 2023</a:t>
            </a:fld>
            <a:endParaRPr lang="it-IT" dirty="0"/>
          </a:p>
        </p:txBody>
      </p:sp>
      <p:pic>
        <p:nvPicPr>
          <p:cNvPr id="33" name="Immagine 32">
            <a:extLst>
              <a:ext uri="{FF2B5EF4-FFF2-40B4-BE49-F238E27FC236}">
                <a16:creationId xmlns:a16="http://schemas.microsoft.com/office/drawing/2014/main" xmlns="" id="{5A46FEDB-F263-2844-BBB8-16B9F5DF9874}"/>
              </a:ext>
            </a:extLst>
          </p:cNvPr>
          <p:cNvPicPr>
            <a:picLocks noChangeAspect="1"/>
          </p:cNvPicPr>
          <p:nvPr userDrawn="1"/>
        </p:nvPicPr>
        <p:blipFill>
          <a:blip r:embed="rId3"/>
          <a:stretch>
            <a:fillRect/>
          </a:stretch>
        </p:blipFill>
        <p:spPr>
          <a:xfrm>
            <a:off x="530086" y="564745"/>
            <a:ext cx="1229574" cy="956079"/>
          </a:xfrm>
          <a:prstGeom prst="rect">
            <a:avLst/>
          </a:prstGeom>
        </p:spPr>
      </p:pic>
      <p:cxnSp>
        <p:nvCxnSpPr>
          <p:cNvPr id="8" name="Connettore diritto 7">
            <a:extLst>
              <a:ext uri="{FF2B5EF4-FFF2-40B4-BE49-F238E27FC236}">
                <a16:creationId xmlns:a16="http://schemas.microsoft.com/office/drawing/2014/main" xmlns="" id="{7859482A-52FE-2A21-EFE1-528385057DE8}"/>
              </a:ext>
            </a:extLst>
          </p:cNvPr>
          <p:cNvCxnSpPr>
            <a:cxnSpLocks/>
          </p:cNvCxnSpPr>
          <p:nvPr userDrawn="1"/>
        </p:nvCxnSpPr>
        <p:spPr>
          <a:xfrm>
            <a:off x="2626822" y="6464968"/>
            <a:ext cx="456368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0" name="Immagine 9" descr="Immagine che contiene nero, oscurità&#10;&#10;Descrizione generata automaticamente">
            <a:extLst>
              <a:ext uri="{FF2B5EF4-FFF2-40B4-BE49-F238E27FC236}">
                <a16:creationId xmlns:a16="http://schemas.microsoft.com/office/drawing/2014/main" xmlns="" id="{7A638EEE-0263-6BB1-D59F-226A5BAC96DF}"/>
              </a:ext>
            </a:extLst>
          </p:cNvPr>
          <p:cNvPicPr>
            <a:picLocks noChangeAspect="1"/>
          </p:cNvPicPr>
          <p:nvPr userDrawn="1"/>
        </p:nvPicPr>
        <p:blipFill>
          <a:blip r:embed="rId4"/>
          <a:stretch>
            <a:fillRect/>
          </a:stretch>
        </p:blipFill>
        <p:spPr>
          <a:xfrm>
            <a:off x="9291556" y="6166663"/>
            <a:ext cx="1044329" cy="314931"/>
          </a:xfrm>
          <a:prstGeom prst="rect">
            <a:avLst/>
          </a:prstGeom>
        </p:spPr>
      </p:pic>
      <p:pic>
        <p:nvPicPr>
          <p:cNvPr id="12" name="Immagine 11" descr="Immagine che contiene Elementi grafici, grafica, Carattere, Policromia&#10;&#10;Descrizione generata automaticamente">
            <a:extLst>
              <a:ext uri="{FF2B5EF4-FFF2-40B4-BE49-F238E27FC236}">
                <a16:creationId xmlns:a16="http://schemas.microsoft.com/office/drawing/2014/main" xmlns="" id="{A0EDED1E-FD81-2BB5-9FD4-1EC3F5B63FD4}"/>
              </a:ext>
            </a:extLst>
          </p:cNvPr>
          <p:cNvPicPr>
            <a:picLocks noChangeAspect="1"/>
          </p:cNvPicPr>
          <p:nvPr userDrawn="1"/>
        </p:nvPicPr>
        <p:blipFill>
          <a:blip r:embed="rId5"/>
          <a:stretch>
            <a:fillRect/>
          </a:stretch>
        </p:blipFill>
        <p:spPr>
          <a:xfrm>
            <a:off x="7502275" y="6061233"/>
            <a:ext cx="1245514" cy="420361"/>
          </a:xfrm>
          <a:prstGeom prst="rect">
            <a:avLst/>
          </a:prstGeom>
        </p:spPr>
      </p:pic>
    </p:spTree>
    <p:extLst>
      <p:ext uri="{BB962C8B-B14F-4D97-AF65-F5344CB8AC3E}">
        <p14:creationId xmlns:p14="http://schemas.microsoft.com/office/powerpoint/2010/main" val="2608855792"/>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guide id="3" orient="horz" pos="3864" userDrawn="1">
          <p15:clr>
            <a:srgbClr val="FBAE40"/>
          </p15:clr>
        </p15:guide>
        <p15:guide id="5" orient="horz" pos="3517" userDrawn="1">
          <p15:clr>
            <a:srgbClr val="FBAE40"/>
          </p15:clr>
        </p15:guide>
        <p15:guide id="7" orient="horz" pos="2742" userDrawn="1">
          <p15:clr>
            <a:srgbClr val="FBAE40"/>
          </p15:clr>
        </p15:guide>
        <p15:guide id="8" orient="horz" pos="1091" userDrawn="1">
          <p15:clr>
            <a:srgbClr val="FBAE40"/>
          </p15:clr>
        </p15:guide>
        <p15:guide id="10" pos="5011" userDrawn="1">
          <p15:clr>
            <a:srgbClr val="FBAE40"/>
          </p15:clr>
        </p15:guide>
        <p15:guide id="11" pos="467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xmlns=""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9" name="Immagine 8">
            <a:extLst>
              <a:ext uri="{FF2B5EF4-FFF2-40B4-BE49-F238E27FC236}">
                <a16:creationId xmlns:a16="http://schemas.microsoft.com/office/drawing/2014/main" xmlns="" id="{F31E475A-0092-7F08-7E00-19ECA618F7C8}"/>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3" name="Connettore diritto 12">
            <a:extLst>
              <a:ext uri="{FF2B5EF4-FFF2-40B4-BE49-F238E27FC236}">
                <a16:creationId xmlns:a16="http://schemas.microsoft.com/office/drawing/2014/main" xmlns="" id="{0A51B38A-0AEC-0B2C-19CD-6D96D0604929}"/>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xmlns="" id="{ACCF4777-9995-2858-1BC5-B9BA8E06028A}"/>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5" name="Immagine 14" descr="Immagine che contiene Elementi grafici, grafica, Carattere, Policromia&#10;&#10;Descrizione generata automaticamente">
            <a:extLst>
              <a:ext uri="{FF2B5EF4-FFF2-40B4-BE49-F238E27FC236}">
                <a16:creationId xmlns:a16="http://schemas.microsoft.com/office/drawing/2014/main" xmlns="" id="{09F9D5D5-3F95-7450-D1C2-3ED43973AA9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6" name="Immagine 15" descr="Immagine che contiene nero, oscurità&#10;&#10;Descrizione generata automaticamente">
            <a:extLst>
              <a:ext uri="{FF2B5EF4-FFF2-40B4-BE49-F238E27FC236}">
                <a16:creationId xmlns:a16="http://schemas.microsoft.com/office/drawing/2014/main" xmlns="" id="{B4ED8F47-2863-EE27-B076-661F1F0E5D97}"/>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2951755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Slide interna a 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FCF852A-D30A-CC4D-BB28-885647985C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xmlns="" id="{AA87984D-29CE-3442-8C11-C7B68CA421BA}"/>
              </a:ext>
            </a:extLst>
          </p:cNvPr>
          <p:cNvSpPr>
            <a:spLocks noGrp="1"/>
          </p:cNvSpPr>
          <p:nvPr>
            <p:ph sz="half" idx="1"/>
          </p:nvPr>
        </p:nvSpPr>
        <p:spPr>
          <a:xfrm>
            <a:off x="419099" y="1528003"/>
            <a:ext cx="5359131"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xmlns="" id="{6020D039-24D7-3D4C-AC12-8A561B0819C2}"/>
              </a:ext>
            </a:extLst>
          </p:cNvPr>
          <p:cNvSpPr>
            <a:spLocks noGrp="1"/>
          </p:cNvSpPr>
          <p:nvPr>
            <p:ph sz="half" idx="2"/>
          </p:nvPr>
        </p:nvSpPr>
        <p:spPr>
          <a:xfrm>
            <a:off x="6030118" y="1534556"/>
            <a:ext cx="5611019" cy="4351338"/>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a:t>Modifica gli stili del testo dello schema
Secondo livello
Terzo livello
Quarto livello
Quinto livello</a:t>
            </a:r>
          </a:p>
        </p:txBody>
      </p:sp>
      <p:pic>
        <p:nvPicPr>
          <p:cNvPr id="11" name="Immagine 10">
            <a:extLst>
              <a:ext uri="{FF2B5EF4-FFF2-40B4-BE49-F238E27FC236}">
                <a16:creationId xmlns:a16="http://schemas.microsoft.com/office/drawing/2014/main" xmlns="" id="{FAF398B1-DA12-7179-FFEA-6E404F847FE6}"/>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4" name="Connettore diritto 13">
            <a:extLst>
              <a:ext uri="{FF2B5EF4-FFF2-40B4-BE49-F238E27FC236}">
                <a16:creationId xmlns:a16="http://schemas.microsoft.com/office/drawing/2014/main" xmlns="" id="{89723E52-50DE-03B8-3CB9-7410395FFA57}"/>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xmlns="" id="{3A5A5D52-D8C4-EDD8-5E01-F4B84B117137}"/>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6" name="Immagine 15" descr="Immagine che contiene Elementi grafici, grafica, Carattere, Policromia&#10;&#10;Descrizione generata automaticamente">
            <a:extLst>
              <a:ext uri="{FF2B5EF4-FFF2-40B4-BE49-F238E27FC236}">
                <a16:creationId xmlns:a16="http://schemas.microsoft.com/office/drawing/2014/main" xmlns="" id="{E6DFF73E-D448-89A0-A5E9-852F22FE27A7}"/>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7" name="Immagine 16" descr="Immagine che contiene nero, oscurità&#10;&#10;Descrizione generata automaticamente">
            <a:extLst>
              <a:ext uri="{FF2B5EF4-FFF2-40B4-BE49-F238E27FC236}">
                <a16:creationId xmlns:a16="http://schemas.microsoft.com/office/drawing/2014/main" xmlns="" id="{3845B0E6-05A4-F73A-6F48-E427E29AA4E9}"/>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332638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erna Bianca">
    <p:bg>
      <p:bgRef idx="1001">
        <a:schemeClr val="bg1"/>
      </p:bgRef>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2522AE-B4DE-BE46-8DCD-711FCF7BB205}"/>
              </a:ext>
            </a:extLst>
          </p:cNvPr>
          <p:cNvSpPr>
            <a:spLocks noGrp="1"/>
          </p:cNvSpPr>
          <p:nvPr>
            <p:ph type="title"/>
          </p:nvPr>
        </p:nvSpPr>
        <p:spPr/>
        <p:txBody>
          <a:bodyPr/>
          <a:lstStyle>
            <a:lvl1pPr>
              <a:defRPr sz="2600" b="0">
                <a:solidFill>
                  <a:srgbClr val="003A70"/>
                </a:solidFill>
                <a:latin typeface="Luiss Sans" pitchFamily="2" charset="0"/>
              </a:defRPr>
            </a:lvl1pPr>
          </a:lstStyle>
          <a:p>
            <a:r>
              <a:rPr lang="it-IT" dirty="0"/>
              <a:t>Fare clic per modificare lo stile del titolo dello schema</a:t>
            </a:r>
          </a:p>
        </p:txBody>
      </p:sp>
      <p:sp>
        <p:nvSpPr>
          <p:cNvPr id="5" name="Segnaposto piè di pagina 4">
            <a:extLst>
              <a:ext uri="{FF2B5EF4-FFF2-40B4-BE49-F238E27FC236}">
                <a16:creationId xmlns:a16="http://schemas.microsoft.com/office/drawing/2014/main" xmlns="" id="{E4602E30-BCD6-B540-9A70-A2109E6F85DD}"/>
              </a:ext>
            </a:extLst>
          </p:cNvPr>
          <p:cNvSpPr>
            <a:spLocks noGrp="1"/>
          </p:cNvSpPr>
          <p:nvPr>
            <p:ph type="ftr" sz="quarter" idx="11"/>
          </p:nvPr>
        </p:nvSpPr>
        <p:spPr>
          <a:xfrm>
            <a:off x="2877671" y="6224587"/>
            <a:ext cx="7853081" cy="365125"/>
          </a:xfrm>
        </p:spPr>
        <p:txBody>
          <a:bodyPr/>
          <a:lstStyle>
            <a:lvl1pPr>
              <a:defRPr>
                <a:solidFill>
                  <a:srgbClr val="003A70"/>
                </a:solidFill>
                <a:latin typeface="Luiss Sans" pitchFamily="2" charset="0"/>
              </a:defRPr>
            </a:lvl1pPr>
          </a:lstStyle>
          <a:p>
            <a:r>
              <a:rPr lang="it-IT"/>
              <a:t>Titolo della Presentazione/Sezione</a:t>
            </a:r>
          </a:p>
        </p:txBody>
      </p:sp>
      <p:sp>
        <p:nvSpPr>
          <p:cNvPr id="6" name="Segnaposto numero diapositiva 5">
            <a:extLst>
              <a:ext uri="{FF2B5EF4-FFF2-40B4-BE49-F238E27FC236}">
                <a16:creationId xmlns:a16="http://schemas.microsoft.com/office/drawing/2014/main" xmlns="" id="{5A169FEF-6CA0-6C4F-867F-1AC8C991C2FE}"/>
              </a:ext>
            </a:extLst>
          </p:cNvPr>
          <p:cNvSpPr>
            <a:spLocks noGrp="1"/>
          </p:cNvSpPr>
          <p:nvPr>
            <p:ph type="sldNum" sz="quarter" idx="12"/>
          </p:nvPr>
        </p:nvSpPr>
        <p:spPr>
          <a:xfrm>
            <a:off x="10896600" y="6224587"/>
            <a:ext cx="858838" cy="365125"/>
          </a:xfrm>
        </p:spPr>
        <p:txBody>
          <a:bodyPr/>
          <a:lstStyle>
            <a:lvl1pPr>
              <a:defRPr>
                <a:solidFill>
                  <a:srgbClr val="003A70"/>
                </a:solidFill>
                <a:latin typeface="Luiss Sans" pitchFamily="2" charset="0"/>
              </a:defRPr>
            </a:lvl1pPr>
          </a:lstStyle>
          <a:p>
            <a:fld id="{DD589A36-170F-7348-BCDB-23CF9D860473}" type="slidenum">
              <a:rPr lang="it-IT" smtClean="0"/>
              <a:pPr/>
              <a:t>‹N›</a:t>
            </a:fld>
            <a:endParaRPr lang="it-IT"/>
          </a:p>
        </p:txBody>
      </p:sp>
      <p:pic>
        <p:nvPicPr>
          <p:cNvPr id="9" name="Immagine 8">
            <a:extLst>
              <a:ext uri="{FF2B5EF4-FFF2-40B4-BE49-F238E27FC236}">
                <a16:creationId xmlns:a16="http://schemas.microsoft.com/office/drawing/2014/main" xmlns="" id="{B5998D15-64BF-DF41-865D-5D64791718E1}"/>
              </a:ext>
            </a:extLst>
          </p:cNvPr>
          <p:cNvPicPr>
            <a:picLocks noChangeAspect="1"/>
          </p:cNvPicPr>
          <p:nvPr userDrawn="1"/>
        </p:nvPicPr>
        <p:blipFill>
          <a:blip r:embed="rId2"/>
          <a:stretch>
            <a:fillRect/>
          </a:stretch>
        </p:blipFill>
        <p:spPr>
          <a:xfrm>
            <a:off x="539416" y="6115911"/>
            <a:ext cx="609334" cy="473800"/>
          </a:xfrm>
          <a:prstGeom prst="rect">
            <a:avLst/>
          </a:prstGeom>
        </p:spPr>
      </p:pic>
      <p:sp>
        <p:nvSpPr>
          <p:cNvPr id="11" name="Segnaposto contenuto 2">
            <a:extLst>
              <a:ext uri="{FF2B5EF4-FFF2-40B4-BE49-F238E27FC236}">
                <a16:creationId xmlns:a16="http://schemas.microsoft.com/office/drawing/2014/main" xmlns="" id="{DE7C73DA-A547-588D-9768-3482221EA1FE}"/>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8" name="Immagine 7">
            <a:extLst>
              <a:ext uri="{FF2B5EF4-FFF2-40B4-BE49-F238E27FC236}">
                <a16:creationId xmlns:a16="http://schemas.microsoft.com/office/drawing/2014/main" xmlns="" id="{F4EFA13C-C430-1A5F-E340-780F94470079}"/>
              </a:ext>
            </a:extLst>
          </p:cNvPr>
          <p:cNvPicPr>
            <a:picLocks noChangeAspect="1"/>
          </p:cNvPicPr>
          <p:nvPr userDrawn="1"/>
        </p:nvPicPr>
        <p:blipFill>
          <a:blip r:embed="rId3"/>
          <a:stretch>
            <a:fillRect/>
          </a:stretch>
        </p:blipFill>
        <p:spPr>
          <a:xfrm>
            <a:off x="419100" y="6115911"/>
            <a:ext cx="609335" cy="473800"/>
          </a:xfrm>
          <a:prstGeom prst="rect">
            <a:avLst/>
          </a:prstGeom>
        </p:spPr>
      </p:pic>
    </p:spTree>
    <p:extLst>
      <p:ext uri="{BB962C8B-B14F-4D97-AF65-F5344CB8AC3E}">
        <p14:creationId xmlns:p14="http://schemas.microsoft.com/office/powerpoint/2010/main" val="240358458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interna Blu">
    <p:bg>
      <p:bgPr>
        <a:solidFill>
          <a:srgbClr val="003A7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2522AE-B4DE-BE46-8DCD-711FCF7BB205}"/>
              </a:ext>
            </a:extLst>
          </p:cNvPr>
          <p:cNvSpPr>
            <a:spLocks noGrp="1"/>
          </p:cNvSpPr>
          <p:nvPr>
            <p:ph type="title"/>
          </p:nvPr>
        </p:nvSpPr>
        <p:spPr/>
        <p:txBody>
          <a:bodyPr/>
          <a:lstStyle>
            <a:lvl1pPr>
              <a:defRPr sz="2600" b="0">
                <a:solidFill>
                  <a:schemeClr val="bg1"/>
                </a:solidFill>
                <a:latin typeface="Luiss Sans" pitchFamily="2" charset="0"/>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xmlns="" id="{032322D5-CD07-334E-AC52-C62261E6AA20}"/>
              </a:ext>
            </a:extLst>
          </p:cNvPr>
          <p:cNvSpPr>
            <a:spLocks noGrp="1"/>
          </p:cNvSpPr>
          <p:nvPr>
            <p:ph idx="1"/>
          </p:nvPr>
        </p:nvSpPr>
        <p:spPr>
          <a:xfrm>
            <a:off x="419100" y="1536971"/>
            <a:ext cx="11222038" cy="4214874"/>
          </a:xfrm>
        </p:spPr>
        <p:txBody>
          <a:bodyPr>
            <a:normAutofit/>
          </a:bodyPr>
          <a:lstStyle>
            <a:lvl1pPr>
              <a:lnSpc>
                <a:spcPct val="100000"/>
              </a:lnSpc>
              <a:defRPr sz="3200">
                <a:solidFill>
                  <a:schemeClr val="bg1"/>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sp>
        <p:nvSpPr>
          <p:cNvPr id="5" name="Segnaposto piè di pagina 4">
            <a:extLst>
              <a:ext uri="{FF2B5EF4-FFF2-40B4-BE49-F238E27FC236}">
                <a16:creationId xmlns:a16="http://schemas.microsoft.com/office/drawing/2014/main" xmlns="" id="{E4602E30-BCD6-B540-9A70-A2109E6F85DD}"/>
              </a:ext>
            </a:extLst>
          </p:cNvPr>
          <p:cNvSpPr>
            <a:spLocks noGrp="1"/>
          </p:cNvSpPr>
          <p:nvPr>
            <p:ph type="ftr" sz="quarter" idx="11"/>
          </p:nvPr>
        </p:nvSpPr>
        <p:spPr>
          <a:xfrm>
            <a:off x="2877671" y="6224587"/>
            <a:ext cx="7853081" cy="365125"/>
          </a:xfrm>
        </p:spPr>
        <p:txBody>
          <a:bodyPr/>
          <a:lstStyle>
            <a:lvl1pPr>
              <a:defRPr>
                <a:solidFill>
                  <a:schemeClr val="bg1"/>
                </a:solidFill>
                <a:latin typeface="Luiss Sans" pitchFamily="2" charset="0"/>
              </a:defRPr>
            </a:lvl1pPr>
          </a:lstStyle>
          <a:p>
            <a:r>
              <a:rPr lang="it-IT"/>
              <a:t>Titolo della Presentazione/Sezione</a:t>
            </a:r>
          </a:p>
        </p:txBody>
      </p:sp>
      <p:sp>
        <p:nvSpPr>
          <p:cNvPr id="6" name="Segnaposto numero diapositiva 5">
            <a:extLst>
              <a:ext uri="{FF2B5EF4-FFF2-40B4-BE49-F238E27FC236}">
                <a16:creationId xmlns:a16="http://schemas.microsoft.com/office/drawing/2014/main" xmlns="" id="{5A169FEF-6CA0-6C4F-867F-1AC8C991C2FE}"/>
              </a:ext>
            </a:extLst>
          </p:cNvPr>
          <p:cNvSpPr>
            <a:spLocks noGrp="1"/>
          </p:cNvSpPr>
          <p:nvPr>
            <p:ph type="sldNum" sz="quarter" idx="12"/>
          </p:nvPr>
        </p:nvSpPr>
        <p:spPr>
          <a:xfrm>
            <a:off x="10896600" y="6224587"/>
            <a:ext cx="858838" cy="365125"/>
          </a:xfrm>
        </p:spPr>
        <p:txBody>
          <a:bodyPr/>
          <a:lstStyle>
            <a:lvl1pPr>
              <a:defRPr>
                <a:solidFill>
                  <a:schemeClr val="bg1"/>
                </a:solidFill>
                <a:latin typeface="Luiss Sans" pitchFamily="2" charset="0"/>
              </a:defRPr>
            </a:lvl1pPr>
          </a:lstStyle>
          <a:p>
            <a:fld id="{DD589A36-170F-7348-BCDB-23CF9D860473}" type="slidenum">
              <a:rPr lang="it-IT" smtClean="0"/>
              <a:pPr/>
              <a:t>‹N›</a:t>
            </a:fld>
            <a:endParaRPr lang="it-IT"/>
          </a:p>
        </p:txBody>
      </p:sp>
      <p:pic>
        <p:nvPicPr>
          <p:cNvPr id="9" name="Immagine 8">
            <a:extLst>
              <a:ext uri="{FF2B5EF4-FFF2-40B4-BE49-F238E27FC236}">
                <a16:creationId xmlns:a16="http://schemas.microsoft.com/office/drawing/2014/main" xmlns="" id="{B5998D15-64BF-DF41-865D-5D64791718E1}"/>
              </a:ext>
            </a:extLst>
          </p:cNvPr>
          <p:cNvPicPr>
            <a:picLocks noChangeAspect="1"/>
          </p:cNvPicPr>
          <p:nvPr userDrawn="1"/>
        </p:nvPicPr>
        <p:blipFill>
          <a:blip r:embed="rId2"/>
          <a:stretch>
            <a:fillRect/>
          </a:stretch>
        </p:blipFill>
        <p:spPr>
          <a:xfrm>
            <a:off x="436562" y="6115911"/>
            <a:ext cx="609334" cy="473800"/>
          </a:xfrm>
          <a:prstGeom prst="rect">
            <a:avLst/>
          </a:prstGeom>
        </p:spPr>
      </p:pic>
    </p:spTree>
    <p:extLst>
      <p:ext uri="{BB962C8B-B14F-4D97-AF65-F5344CB8AC3E}">
        <p14:creationId xmlns:p14="http://schemas.microsoft.com/office/powerpoint/2010/main" val="249617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ngraziamen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53BB0A04-BBE7-D343-BF4A-4CC426B845C4}"/>
              </a:ext>
            </a:extLst>
          </p:cNvPr>
          <p:cNvSpPr>
            <a:spLocks noGrp="1"/>
          </p:cNvSpPr>
          <p:nvPr>
            <p:ph type="ctrTitle"/>
          </p:nvPr>
        </p:nvSpPr>
        <p:spPr>
          <a:xfrm>
            <a:off x="506353" y="2946626"/>
            <a:ext cx="11189995" cy="547200"/>
          </a:xfrm>
        </p:spPr>
        <p:txBody>
          <a:bodyPr lIns="0" tIns="0" rIns="0" bIns="0" anchor="t" anchorCtr="0">
            <a:spAutoFit/>
          </a:bodyPr>
          <a:lstStyle>
            <a:lvl1pPr algn="l">
              <a:defRPr sz="3800" b="0" i="0">
                <a:solidFill>
                  <a:srgbClr val="003A70"/>
                </a:solidFill>
                <a:latin typeface="Luiss Sans" pitchFamily="2" charset="0"/>
              </a:defRPr>
            </a:lvl1pPr>
          </a:lstStyle>
          <a:p>
            <a:endParaRPr lang="it-IT" dirty="0"/>
          </a:p>
        </p:txBody>
      </p:sp>
      <p:pic>
        <p:nvPicPr>
          <p:cNvPr id="8" name="Immagine 7">
            <a:extLst>
              <a:ext uri="{FF2B5EF4-FFF2-40B4-BE49-F238E27FC236}">
                <a16:creationId xmlns:a16="http://schemas.microsoft.com/office/drawing/2014/main" xmlns="" id="{ACDCAE34-9B0B-7846-B12B-0C530751E1A8}"/>
              </a:ext>
            </a:extLst>
          </p:cNvPr>
          <p:cNvPicPr>
            <a:picLocks noChangeAspect="1"/>
          </p:cNvPicPr>
          <p:nvPr userDrawn="1"/>
        </p:nvPicPr>
        <p:blipFill>
          <a:blip r:embed="rId2"/>
          <a:stretch>
            <a:fillRect/>
          </a:stretch>
        </p:blipFill>
        <p:spPr>
          <a:xfrm>
            <a:off x="530086" y="5306079"/>
            <a:ext cx="1229574" cy="956079"/>
          </a:xfrm>
          <a:prstGeom prst="rect">
            <a:avLst/>
          </a:prstGeom>
        </p:spPr>
      </p:pic>
      <p:pic>
        <p:nvPicPr>
          <p:cNvPr id="6" name="Immagine 5">
            <a:extLst>
              <a:ext uri="{FF2B5EF4-FFF2-40B4-BE49-F238E27FC236}">
                <a16:creationId xmlns:a16="http://schemas.microsoft.com/office/drawing/2014/main" xmlns="" id="{6E8A80AE-DF33-A6A6-FF0A-F31612F7FD31}"/>
              </a:ext>
            </a:extLst>
          </p:cNvPr>
          <p:cNvPicPr>
            <a:picLocks noChangeAspect="1"/>
          </p:cNvPicPr>
          <p:nvPr userDrawn="1"/>
        </p:nvPicPr>
        <p:blipFill>
          <a:blip r:embed="rId3"/>
          <a:stretch>
            <a:fillRect/>
          </a:stretch>
        </p:blipFill>
        <p:spPr>
          <a:xfrm>
            <a:off x="10043923" y="5141729"/>
            <a:ext cx="1723460" cy="1417068"/>
          </a:xfrm>
          <a:prstGeom prst="rect">
            <a:avLst/>
          </a:prstGeom>
        </p:spPr>
      </p:pic>
      <p:pic>
        <p:nvPicPr>
          <p:cNvPr id="9" name="Immagine 8" descr="Immagine che contiene nero, oscurità&#10;&#10;Descrizione generata automaticamente">
            <a:extLst>
              <a:ext uri="{FF2B5EF4-FFF2-40B4-BE49-F238E27FC236}">
                <a16:creationId xmlns:a16="http://schemas.microsoft.com/office/drawing/2014/main" xmlns="" id="{7B691458-9136-DCC0-2D51-FBF2AC593FCE}"/>
              </a:ext>
            </a:extLst>
          </p:cNvPr>
          <p:cNvPicPr>
            <a:picLocks noChangeAspect="1"/>
          </p:cNvPicPr>
          <p:nvPr userDrawn="1"/>
        </p:nvPicPr>
        <p:blipFill>
          <a:blip r:embed="rId4"/>
          <a:stretch>
            <a:fillRect/>
          </a:stretch>
        </p:blipFill>
        <p:spPr>
          <a:xfrm>
            <a:off x="7825600" y="5784037"/>
            <a:ext cx="1668176" cy="503060"/>
          </a:xfrm>
          <a:prstGeom prst="rect">
            <a:avLst/>
          </a:prstGeom>
        </p:spPr>
      </p:pic>
      <p:pic>
        <p:nvPicPr>
          <p:cNvPr id="10" name="Immagine 9" descr="Immagine che contiene Elementi grafici, grafica, Carattere, Policromia&#10;&#10;Descrizione generata automaticamente">
            <a:extLst>
              <a:ext uri="{FF2B5EF4-FFF2-40B4-BE49-F238E27FC236}">
                <a16:creationId xmlns:a16="http://schemas.microsoft.com/office/drawing/2014/main" xmlns="" id="{406C1D5F-D4B4-9FAF-694E-301956C732DF}"/>
              </a:ext>
            </a:extLst>
          </p:cNvPr>
          <p:cNvPicPr>
            <a:picLocks noChangeAspect="1"/>
          </p:cNvPicPr>
          <p:nvPr userDrawn="1"/>
        </p:nvPicPr>
        <p:blipFill>
          <a:blip r:embed="rId5"/>
          <a:stretch>
            <a:fillRect/>
          </a:stretch>
        </p:blipFill>
        <p:spPr>
          <a:xfrm>
            <a:off x="5101229" y="5615626"/>
            <a:ext cx="1989542" cy="671471"/>
          </a:xfrm>
          <a:prstGeom prst="rect">
            <a:avLst/>
          </a:prstGeom>
        </p:spPr>
      </p:pic>
    </p:spTree>
    <p:extLst>
      <p:ext uri="{BB962C8B-B14F-4D97-AF65-F5344CB8AC3E}">
        <p14:creationId xmlns:p14="http://schemas.microsoft.com/office/powerpoint/2010/main" val="251362424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mmagine">
    <p:spTree>
      <p:nvGrpSpPr>
        <p:cNvPr id="1" name=""/>
        <p:cNvGrpSpPr/>
        <p:nvPr/>
      </p:nvGrpSpPr>
      <p:grpSpPr>
        <a:xfrm>
          <a:off x="0" y="0"/>
          <a:ext cx="0" cy="0"/>
          <a:chOff x="0" y="0"/>
          <a:chExt cx="0" cy="0"/>
        </a:xfrm>
      </p:grpSpPr>
      <p:sp>
        <p:nvSpPr>
          <p:cNvPr id="10" name="Segnaposto immagine 9">
            <a:extLst>
              <a:ext uri="{FF2B5EF4-FFF2-40B4-BE49-F238E27FC236}">
                <a16:creationId xmlns:a16="http://schemas.microsoft.com/office/drawing/2014/main" xmlns="" id="{0D9461D8-08BF-204F-8ABB-496B7A5229D5}"/>
              </a:ext>
            </a:extLst>
          </p:cNvPr>
          <p:cNvSpPr>
            <a:spLocks noGrp="1"/>
          </p:cNvSpPr>
          <p:nvPr>
            <p:ph type="pic" sz="quarter" idx="10"/>
          </p:nvPr>
        </p:nvSpPr>
        <p:spPr>
          <a:xfrm>
            <a:off x="542925" y="549275"/>
            <a:ext cx="11098213" cy="5770563"/>
          </a:xfrm>
        </p:spPr>
        <p:txBody>
          <a:bodyPr/>
          <a:lstStyle>
            <a:lvl1pPr marL="0" indent="0" algn="ctr">
              <a:buNone/>
              <a:defRPr/>
            </a:lvl1pPr>
          </a:lstStyle>
          <a:p>
            <a:endParaRPr lang="it-IT"/>
          </a:p>
        </p:txBody>
      </p:sp>
    </p:spTree>
    <p:extLst>
      <p:ext uri="{BB962C8B-B14F-4D97-AF65-F5344CB8AC3E}">
        <p14:creationId xmlns:p14="http://schemas.microsoft.com/office/powerpoint/2010/main" val="98487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ertina testo - Blu">
    <p:bg>
      <p:bgPr>
        <a:solidFill>
          <a:srgbClr val="003A70"/>
        </a:solidFill>
        <a:effectLst/>
      </p:bgPr>
    </p:bg>
    <p:spTree>
      <p:nvGrpSpPr>
        <p:cNvPr id="1" name=""/>
        <p:cNvGrpSpPr/>
        <p:nvPr/>
      </p:nvGrpSpPr>
      <p:grpSpPr>
        <a:xfrm>
          <a:off x="0" y="0"/>
          <a:ext cx="0" cy="0"/>
          <a:chOff x="0" y="0"/>
          <a:chExt cx="0" cy="0"/>
        </a:xfrm>
      </p:grpSpPr>
      <p:grpSp>
        <p:nvGrpSpPr>
          <p:cNvPr id="81" name="Gruppo 80">
            <a:extLst>
              <a:ext uri="{FF2B5EF4-FFF2-40B4-BE49-F238E27FC236}">
                <a16:creationId xmlns:a16="http://schemas.microsoft.com/office/drawing/2014/main" xmlns="" id="{A4C5C7EC-083B-CD48-A862-19F4ED944048}"/>
              </a:ext>
            </a:extLst>
          </p:cNvPr>
          <p:cNvGrpSpPr/>
          <p:nvPr userDrawn="1"/>
        </p:nvGrpSpPr>
        <p:grpSpPr>
          <a:xfrm>
            <a:off x="1060174" y="6138000"/>
            <a:ext cx="10071652" cy="720000"/>
            <a:chOff x="1060174" y="6138000"/>
            <a:chExt cx="10071652" cy="720000"/>
          </a:xfrm>
          <a:solidFill>
            <a:srgbClr val="003A70"/>
          </a:solidFill>
        </p:grpSpPr>
        <p:sp>
          <p:nvSpPr>
            <p:cNvPr id="56" name="Rettangolo 55">
              <a:extLst>
                <a:ext uri="{FF2B5EF4-FFF2-40B4-BE49-F238E27FC236}">
                  <a16:creationId xmlns:a16="http://schemas.microsoft.com/office/drawing/2014/main" xmlns=""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a:extLst>
                <a:ext uri="{FF2B5EF4-FFF2-40B4-BE49-F238E27FC236}">
                  <a16:creationId xmlns:a16="http://schemas.microsoft.com/office/drawing/2014/main" xmlns=""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xmlns=""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xmlns=""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a:extLst>
                <a:ext uri="{FF2B5EF4-FFF2-40B4-BE49-F238E27FC236}">
                  <a16:creationId xmlns:a16="http://schemas.microsoft.com/office/drawing/2014/main" xmlns=""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a:extLst>
                <a:ext uri="{FF2B5EF4-FFF2-40B4-BE49-F238E27FC236}">
                  <a16:creationId xmlns:a16="http://schemas.microsoft.com/office/drawing/2014/main" xmlns=""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xmlns=""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69">
              <a:extLst>
                <a:ext uri="{FF2B5EF4-FFF2-40B4-BE49-F238E27FC236}">
                  <a16:creationId xmlns:a16="http://schemas.microsoft.com/office/drawing/2014/main" xmlns=""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ttangolo 71">
              <a:extLst>
                <a:ext uri="{FF2B5EF4-FFF2-40B4-BE49-F238E27FC236}">
                  <a16:creationId xmlns:a16="http://schemas.microsoft.com/office/drawing/2014/main" xmlns=""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Rettangolo 73">
              <a:extLst>
                <a:ext uri="{FF2B5EF4-FFF2-40B4-BE49-F238E27FC236}">
                  <a16:creationId xmlns:a16="http://schemas.microsoft.com/office/drawing/2014/main" xmlns=""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4" name="Titolo 1">
            <a:extLst>
              <a:ext uri="{FF2B5EF4-FFF2-40B4-BE49-F238E27FC236}">
                <a16:creationId xmlns:a16="http://schemas.microsoft.com/office/drawing/2014/main" xmlns="" id="{D8DEF125-2684-F549-A1D1-5B171756926A}"/>
              </a:ext>
            </a:extLst>
          </p:cNvPr>
          <p:cNvSpPr>
            <a:spLocks noGrp="1"/>
          </p:cNvSpPr>
          <p:nvPr>
            <p:ph type="ctrTitle"/>
          </p:nvPr>
        </p:nvSpPr>
        <p:spPr>
          <a:xfrm>
            <a:off x="506353" y="2519616"/>
            <a:ext cx="11189995" cy="547200"/>
          </a:xfrm>
        </p:spPr>
        <p:txBody>
          <a:bodyPr lIns="0" tIns="0" rIns="0" bIns="0" anchor="t" anchorCtr="0">
            <a:spAutoFit/>
          </a:bodyPr>
          <a:lstStyle>
            <a:lvl1pPr algn="l">
              <a:defRPr sz="3800" b="1" i="0">
                <a:solidFill>
                  <a:schemeClr val="bg1"/>
                </a:solidFill>
                <a:latin typeface="Luiss Sans" pitchFamily="2" charset="0"/>
              </a:defRPr>
            </a:lvl1pPr>
          </a:lstStyle>
          <a:p>
            <a:r>
              <a:rPr lang="it-IT" dirty="0"/>
              <a:t>Fare clic per modificare lo stile del titolo dello schema</a:t>
            </a:r>
          </a:p>
        </p:txBody>
      </p:sp>
      <p:sp>
        <p:nvSpPr>
          <p:cNvPr id="35" name="Sottotitolo 2">
            <a:extLst>
              <a:ext uri="{FF2B5EF4-FFF2-40B4-BE49-F238E27FC236}">
                <a16:creationId xmlns:a16="http://schemas.microsoft.com/office/drawing/2014/main" xmlns="" id="{3A2264A0-87FD-5146-8918-63226D4FBD42}"/>
              </a:ext>
            </a:extLst>
          </p:cNvPr>
          <p:cNvSpPr>
            <a:spLocks noGrp="1"/>
          </p:cNvSpPr>
          <p:nvPr>
            <p:ph type="subTitle" idx="1"/>
          </p:nvPr>
        </p:nvSpPr>
        <p:spPr>
          <a:xfrm>
            <a:off x="498261" y="3090483"/>
            <a:ext cx="11189994" cy="1254318"/>
          </a:xfrm>
        </p:spPr>
        <p:txBody>
          <a:bodyPr lIns="0" tIns="0" rIns="0" bIns="0" anchor="t">
            <a:spAutoFit/>
          </a:bodyPr>
          <a:lstStyle>
            <a:lvl1pPr marL="0" indent="0" algn="l">
              <a:buNone/>
              <a:defRPr sz="3800">
                <a:solidFill>
                  <a:schemeClr val="bg1"/>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pic>
        <p:nvPicPr>
          <p:cNvPr id="37" name="Immagine 36">
            <a:extLst>
              <a:ext uri="{FF2B5EF4-FFF2-40B4-BE49-F238E27FC236}">
                <a16:creationId xmlns:a16="http://schemas.microsoft.com/office/drawing/2014/main" xmlns="" id="{9B6CC315-0E4A-A245-B067-31EAE6FB1723}"/>
              </a:ext>
            </a:extLst>
          </p:cNvPr>
          <p:cNvPicPr>
            <a:picLocks noChangeAspect="1"/>
          </p:cNvPicPr>
          <p:nvPr userDrawn="1"/>
        </p:nvPicPr>
        <p:blipFill>
          <a:blip r:embed="rId2"/>
          <a:stretch>
            <a:fillRect/>
          </a:stretch>
        </p:blipFill>
        <p:spPr>
          <a:xfrm>
            <a:off x="530087" y="564745"/>
            <a:ext cx="1229572" cy="956079"/>
          </a:xfrm>
          <a:prstGeom prst="rect">
            <a:avLst/>
          </a:prstGeom>
        </p:spPr>
      </p:pic>
      <p:sp>
        <p:nvSpPr>
          <p:cNvPr id="19" name="Segnaposto data 3">
            <a:extLst>
              <a:ext uri="{FF2B5EF4-FFF2-40B4-BE49-F238E27FC236}">
                <a16:creationId xmlns:a16="http://schemas.microsoft.com/office/drawing/2014/main" xmlns="" id="{1A770DC1-65C3-6EAB-E887-A0BDE4E35783}"/>
              </a:ext>
            </a:extLst>
          </p:cNvPr>
          <p:cNvSpPr>
            <a:spLocks noGrp="1"/>
          </p:cNvSpPr>
          <p:nvPr>
            <p:ph type="dt" sz="half" idx="10"/>
          </p:nvPr>
        </p:nvSpPr>
        <p:spPr>
          <a:xfrm>
            <a:off x="522271" y="6019655"/>
            <a:ext cx="2104551" cy="547200"/>
          </a:xfrm>
          <a:prstGeom prst="rect">
            <a:avLst/>
          </a:prstGeom>
        </p:spPr>
        <p:txBody>
          <a:bodyPr lIns="0" tIns="0" rIns="0" bIns="0" anchor="b"/>
          <a:lstStyle>
            <a:lvl1pPr algn="l">
              <a:defRPr sz="2200" b="1" i="0">
                <a:solidFill>
                  <a:schemeClr val="bg1"/>
                </a:solidFill>
                <a:latin typeface="Luiss Sans" pitchFamily="2" charset="0"/>
              </a:defRPr>
            </a:lvl1pPr>
          </a:lstStyle>
          <a:p>
            <a:fld id="{90A97C65-1B54-DB47-A604-7DF0E350DE20}" type="datetime4">
              <a:rPr lang="it-IT" smtClean="0"/>
              <a:pPr/>
              <a:t>8 novembre 2023</a:t>
            </a:fld>
            <a:endParaRPr lang="it-IT" dirty="0"/>
          </a:p>
        </p:txBody>
      </p:sp>
      <p:pic>
        <p:nvPicPr>
          <p:cNvPr id="22" name="Immagine 21">
            <a:extLst>
              <a:ext uri="{FF2B5EF4-FFF2-40B4-BE49-F238E27FC236}">
                <a16:creationId xmlns:a16="http://schemas.microsoft.com/office/drawing/2014/main" xmlns="" id="{B4D48674-4214-FF22-34A9-425D397AD702}"/>
              </a:ext>
            </a:extLst>
          </p:cNvPr>
          <p:cNvPicPr>
            <a:picLocks noChangeAspect="1"/>
          </p:cNvPicPr>
          <p:nvPr userDrawn="1"/>
        </p:nvPicPr>
        <p:blipFill>
          <a:blip r:embed="rId3"/>
          <a:srcRect/>
          <a:stretch/>
        </p:blipFill>
        <p:spPr>
          <a:xfrm>
            <a:off x="10688443" y="5820275"/>
            <a:ext cx="1078939" cy="778822"/>
          </a:xfrm>
          <a:prstGeom prst="rect">
            <a:avLst/>
          </a:prstGeom>
        </p:spPr>
      </p:pic>
      <p:cxnSp>
        <p:nvCxnSpPr>
          <p:cNvPr id="23" name="Connettore diritto 22">
            <a:extLst>
              <a:ext uri="{FF2B5EF4-FFF2-40B4-BE49-F238E27FC236}">
                <a16:creationId xmlns:a16="http://schemas.microsoft.com/office/drawing/2014/main" xmlns="" id="{7DEB17C9-0DB6-0F88-9266-C1F7A84FFD66}"/>
              </a:ext>
            </a:extLst>
          </p:cNvPr>
          <p:cNvCxnSpPr>
            <a:cxnSpLocks/>
          </p:cNvCxnSpPr>
          <p:nvPr userDrawn="1"/>
        </p:nvCxnSpPr>
        <p:spPr>
          <a:xfrm>
            <a:off x="2626822" y="6464968"/>
            <a:ext cx="45636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xmlns="" id="{702FB6D5-2FF3-26B3-00BB-A1318A5A8DF4}"/>
              </a:ext>
            </a:extLst>
          </p:cNvPr>
          <p:cNvPicPr>
            <a:picLocks noChangeAspect="1"/>
          </p:cNvPicPr>
          <p:nvPr userDrawn="1"/>
        </p:nvPicPr>
        <p:blipFill>
          <a:blip r:embed="rId4"/>
          <a:srcRect/>
          <a:stretch/>
        </p:blipFill>
        <p:spPr>
          <a:xfrm>
            <a:off x="9291556" y="6166663"/>
            <a:ext cx="1044329" cy="314930"/>
          </a:xfrm>
          <a:prstGeom prst="rect">
            <a:avLst/>
          </a:prstGeom>
        </p:spPr>
      </p:pic>
      <p:pic>
        <p:nvPicPr>
          <p:cNvPr id="25" name="Immagine 24">
            <a:extLst>
              <a:ext uri="{FF2B5EF4-FFF2-40B4-BE49-F238E27FC236}">
                <a16:creationId xmlns:a16="http://schemas.microsoft.com/office/drawing/2014/main" xmlns="" id="{72CFB724-4F46-7184-A4C7-5A0F20F18F5E}"/>
              </a:ext>
            </a:extLst>
          </p:cNvPr>
          <p:cNvPicPr>
            <a:picLocks noChangeAspect="1"/>
          </p:cNvPicPr>
          <p:nvPr userDrawn="1"/>
        </p:nvPicPr>
        <p:blipFill>
          <a:blip r:embed="rId5"/>
          <a:srcRect/>
          <a:stretch/>
        </p:blipFill>
        <p:spPr>
          <a:xfrm>
            <a:off x="7502275" y="6061233"/>
            <a:ext cx="1245514" cy="420360"/>
          </a:xfrm>
          <a:prstGeom prst="rect">
            <a:avLst/>
          </a:prstGeom>
        </p:spPr>
      </p:pic>
    </p:spTree>
    <p:extLst>
      <p:ext uri="{BB962C8B-B14F-4D97-AF65-F5344CB8AC3E}">
        <p14:creationId xmlns:p14="http://schemas.microsoft.com/office/powerpoint/2010/main" val="243376292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ertina testo e foto - Bianco">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xmlns="" id="{123A4B60-C2DB-3944-8C1E-0BE71BB67202}"/>
              </a:ext>
            </a:extLst>
          </p:cNvPr>
          <p:cNvPicPr>
            <a:picLocks noChangeAspect="1"/>
          </p:cNvPicPr>
          <p:nvPr userDrawn="1"/>
        </p:nvPicPr>
        <p:blipFill>
          <a:blip r:embed="rId2"/>
          <a:stretch>
            <a:fillRect/>
          </a:stretch>
        </p:blipFill>
        <p:spPr>
          <a:xfrm>
            <a:off x="530086" y="564745"/>
            <a:ext cx="1229574" cy="956079"/>
          </a:xfrm>
          <a:prstGeom prst="rect">
            <a:avLst/>
          </a:prstGeom>
        </p:spPr>
      </p:pic>
      <p:sp>
        <p:nvSpPr>
          <p:cNvPr id="10" name="Segnaposto data 3">
            <a:extLst>
              <a:ext uri="{FF2B5EF4-FFF2-40B4-BE49-F238E27FC236}">
                <a16:creationId xmlns:a16="http://schemas.microsoft.com/office/drawing/2014/main" xmlns="" id="{380B2E03-0414-99C4-5842-4C529C757AD8}"/>
              </a:ext>
            </a:extLst>
          </p:cNvPr>
          <p:cNvSpPr txBox="1">
            <a:spLocks/>
          </p:cNvSpPr>
          <p:nvPr userDrawn="1"/>
        </p:nvSpPr>
        <p:spPr>
          <a:xfrm>
            <a:off x="522271" y="6019655"/>
            <a:ext cx="2104551" cy="547200"/>
          </a:xfrm>
          <a:prstGeom prst="rect">
            <a:avLst/>
          </a:prstGeom>
        </p:spPr>
        <p:txBody>
          <a:bodyPr lIns="0" tIns="0" rIns="0" bIns="0" anchor="b"/>
          <a:lstStyle>
            <a:defPPr>
              <a:defRPr lang="it-IT"/>
            </a:defPPr>
            <a:lvl1pPr marL="0" algn="l" defTabSz="914400" rtl="0" eaLnBrk="1" latinLnBrk="0" hangingPunct="1">
              <a:defRPr sz="2200" b="1" i="0" kern="1200">
                <a:solidFill>
                  <a:srgbClr val="003A70"/>
                </a:solidFill>
                <a:latin typeface="Luiss San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A97C65-1B54-DB47-A604-7DF0E350DE20}" type="datetime4">
              <a:rPr lang="it-IT" smtClean="0"/>
              <a:pPr/>
              <a:t>8 novembre 2023</a:t>
            </a:fld>
            <a:endParaRPr lang="it-IT" dirty="0"/>
          </a:p>
        </p:txBody>
      </p:sp>
      <p:pic>
        <p:nvPicPr>
          <p:cNvPr id="13" name="Immagine 12">
            <a:extLst>
              <a:ext uri="{FF2B5EF4-FFF2-40B4-BE49-F238E27FC236}">
                <a16:creationId xmlns:a16="http://schemas.microsoft.com/office/drawing/2014/main" xmlns="" id="{A596E74E-F881-5088-3AE0-80FB501635AF}"/>
              </a:ext>
            </a:extLst>
          </p:cNvPr>
          <p:cNvPicPr>
            <a:picLocks noChangeAspect="1"/>
          </p:cNvPicPr>
          <p:nvPr userDrawn="1"/>
        </p:nvPicPr>
        <p:blipFill>
          <a:blip r:embed="rId3"/>
          <a:stretch>
            <a:fillRect/>
          </a:stretch>
        </p:blipFill>
        <p:spPr>
          <a:xfrm>
            <a:off x="10688443" y="5758101"/>
            <a:ext cx="1078939" cy="887128"/>
          </a:xfrm>
          <a:prstGeom prst="rect">
            <a:avLst/>
          </a:prstGeom>
        </p:spPr>
      </p:pic>
      <p:cxnSp>
        <p:nvCxnSpPr>
          <p:cNvPr id="14" name="Connettore diritto 13">
            <a:extLst>
              <a:ext uri="{FF2B5EF4-FFF2-40B4-BE49-F238E27FC236}">
                <a16:creationId xmlns:a16="http://schemas.microsoft.com/office/drawing/2014/main" xmlns="" id="{6DEB2067-0052-FBBB-5A7C-F2B1F5BA3F75}"/>
              </a:ext>
            </a:extLst>
          </p:cNvPr>
          <p:cNvCxnSpPr>
            <a:cxnSpLocks/>
          </p:cNvCxnSpPr>
          <p:nvPr userDrawn="1"/>
        </p:nvCxnSpPr>
        <p:spPr>
          <a:xfrm>
            <a:off x="2626822" y="6464968"/>
            <a:ext cx="456368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5" name="Immagine 14" descr="Immagine che contiene nero, oscurità&#10;&#10;Descrizione generata automaticamente">
            <a:extLst>
              <a:ext uri="{FF2B5EF4-FFF2-40B4-BE49-F238E27FC236}">
                <a16:creationId xmlns:a16="http://schemas.microsoft.com/office/drawing/2014/main" xmlns="" id="{25C3EE01-A309-5AB6-7FD7-FE1CF36B0A58}"/>
              </a:ext>
            </a:extLst>
          </p:cNvPr>
          <p:cNvPicPr>
            <a:picLocks noChangeAspect="1"/>
          </p:cNvPicPr>
          <p:nvPr userDrawn="1"/>
        </p:nvPicPr>
        <p:blipFill>
          <a:blip r:embed="rId4"/>
          <a:stretch>
            <a:fillRect/>
          </a:stretch>
        </p:blipFill>
        <p:spPr>
          <a:xfrm>
            <a:off x="9291556" y="6166663"/>
            <a:ext cx="1044329" cy="314931"/>
          </a:xfrm>
          <a:prstGeom prst="rect">
            <a:avLst/>
          </a:prstGeom>
        </p:spPr>
      </p:pic>
      <p:pic>
        <p:nvPicPr>
          <p:cNvPr id="16" name="Immagine 15" descr="Immagine che contiene Elementi grafici, grafica, Carattere, Policromia&#10;&#10;Descrizione generata automaticamente">
            <a:extLst>
              <a:ext uri="{FF2B5EF4-FFF2-40B4-BE49-F238E27FC236}">
                <a16:creationId xmlns:a16="http://schemas.microsoft.com/office/drawing/2014/main" xmlns="" id="{6C6E826D-81A0-078A-53FB-8C00A292E96D}"/>
              </a:ext>
            </a:extLst>
          </p:cNvPr>
          <p:cNvPicPr>
            <a:picLocks noChangeAspect="1"/>
          </p:cNvPicPr>
          <p:nvPr userDrawn="1"/>
        </p:nvPicPr>
        <p:blipFill>
          <a:blip r:embed="rId5"/>
          <a:stretch>
            <a:fillRect/>
          </a:stretch>
        </p:blipFill>
        <p:spPr>
          <a:xfrm>
            <a:off x="7502275" y="6061233"/>
            <a:ext cx="1245514" cy="420361"/>
          </a:xfrm>
          <a:prstGeom prst="rect">
            <a:avLst/>
          </a:prstGeom>
        </p:spPr>
      </p:pic>
      <p:sp>
        <p:nvSpPr>
          <p:cNvPr id="11" name="Titolo 1">
            <a:extLst>
              <a:ext uri="{FF2B5EF4-FFF2-40B4-BE49-F238E27FC236}">
                <a16:creationId xmlns:a16="http://schemas.microsoft.com/office/drawing/2014/main" xmlns="" id="{73196829-A40D-673E-D6AA-87FD6DEAB965}"/>
              </a:ext>
            </a:extLst>
          </p:cNvPr>
          <p:cNvSpPr>
            <a:spLocks noGrp="1"/>
          </p:cNvSpPr>
          <p:nvPr>
            <p:ph type="ctrTitle"/>
          </p:nvPr>
        </p:nvSpPr>
        <p:spPr>
          <a:xfrm>
            <a:off x="506353" y="2376404"/>
            <a:ext cx="6921715" cy="1052596"/>
          </a:xfrm>
        </p:spPr>
        <p:txBody>
          <a:bodyPr wrap="square"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12" name="Sottotitolo 2">
            <a:extLst>
              <a:ext uri="{FF2B5EF4-FFF2-40B4-BE49-F238E27FC236}">
                <a16:creationId xmlns:a16="http://schemas.microsoft.com/office/drawing/2014/main" xmlns="" id="{A69CF05B-2FC6-9B0E-3D9C-180C4A2BA74A}"/>
              </a:ext>
            </a:extLst>
          </p:cNvPr>
          <p:cNvSpPr>
            <a:spLocks noGrp="1"/>
          </p:cNvSpPr>
          <p:nvPr>
            <p:ph type="subTitle" idx="1"/>
          </p:nvPr>
        </p:nvSpPr>
        <p:spPr>
          <a:xfrm>
            <a:off x="498261" y="3599418"/>
            <a:ext cx="6921714" cy="1254318"/>
          </a:xfrm>
        </p:spPr>
        <p:txBody>
          <a:bodyPr wrap="square"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17" name="Segnaposto immagine 5">
            <a:extLst>
              <a:ext uri="{FF2B5EF4-FFF2-40B4-BE49-F238E27FC236}">
                <a16:creationId xmlns:a16="http://schemas.microsoft.com/office/drawing/2014/main" xmlns="" id="{6793EF22-12C5-3321-9F6D-B2145E248212}"/>
              </a:ext>
            </a:extLst>
          </p:cNvPr>
          <p:cNvSpPr>
            <a:spLocks noGrp="1"/>
          </p:cNvSpPr>
          <p:nvPr>
            <p:ph type="pic" sz="quarter" idx="13" hasCustomPrompt="1"/>
          </p:nvPr>
        </p:nvSpPr>
        <p:spPr>
          <a:xfrm>
            <a:off x="8365067" y="2376404"/>
            <a:ext cx="3278053" cy="3405806"/>
          </a:xfrm>
          <a:noFill/>
        </p:spPr>
        <p:txBody>
          <a:bodyPr>
            <a:normAutofit/>
          </a:bodyPr>
          <a:lstStyle>
            <a:lvl1pPr marL="0" indent="0">
              <a:buNone/>
              <a:defRPr sz="1500">
                <a:solidFill>
                  <a:schemeClr val="bg1">
                    <a:lumMod val="50000"/>
                  </a:schemeClr>
                </a:solidFill>
              </a:defRPr>
            </a:lvl1pPr>
          </a:lstStyle>
          <a:p>
            <a:r>
              <a:rPr lang="it-IT"/>
              <a:t>Immagine</a:t>
            </a:r>
          </a:p>
        </p:txBody>
      </p:sp>
    </p:spTree>
    <p:extLst>
      <p:ext uri="{BB962C8B-B14F-4D97-AF65-F5344CB8AC3E}">
        <p14:creationId xmlns:p14="http://schemas.microsoft.com/office/powerpoint/2010/main" val="1161137180"/>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9" pos="7680" userDrawn="1">
          <p15:clr>
            <a:srgbClr val="FBAE40"/>
          </p15:clr>
        </p15:guide>
        <p15:guide id="10" pos="5011">
          <p15:clr>
            <a:srgbClr val="FBAE40"/>
          </p15:clr>
        </p15:guide>
        <p15:guide id="11" pos="46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ertina testo e foto + partner - Bianco">
    <p:spTree>
      <p:nvGrpSpPr>
        <p:cNvPr id="1" name=""/>
        <p:cNvGrpSpPr/>
        <p:nvPr/>
      </p:nvGrpSpPr>
      <p:grpSpPr>
        <a:xfrm>
          <a:off x="0" y="0"/>
          <a:ext cx="0" cy="0"/>
          <a:chOff x="0" y="0"/>
          <a:chExt cx="0" cy="0"/>
        </a:xfrm>
      </p:grpSpPr>
      <p:sp>
        <p:nvSpPr>
          <p:cNvPr id="36" name="Segnaposto immagine 5">
            <a:extLst>
              <a:ext uri="{FF2B5EF4-FFF2-40B4-BE49-F238E27FC236}">
                <a16:creationId xmlns:a16="http://schemas.microsoft.com/office/drawing/2014/main" xmlns="" id="{5441D381-F275-1742-880C-884CF2AA04CC}"/>
              </a:ext>
            </a:extLst>
          </p:cNvPr>
          <p:cNvSpPr>
            <a:spLocks noGrp="1"/>
          </p:cNvSpPr>
          <p:nvPr>
            <p:ph type="pic" sz="quarter" idx="15" hasCustomPrompt="1"/>
          </p:nvPr>
        </p:nvSpPr>
        <p:spPr>
          <a:xfrm>
            <a:off x="10052997" y="564745"/>
            <a:ext cx="1590123" cy="547200"/>
          </a:xfrm>
          <a:noFill/>
        </p:spPr>
        <p:txBody>
          <a:bodyPr lIns="36000" tIns="0" rIns="36000" bIns="0">
            <a:normAutofit/>
          </a:bodyPr>
          <a:lstStyle>
            <a:lvl1pPr marL="0" indent="0">
              <a:spcBef>
                <a:spcPts val="0"/>
              </a:spcBef>
              <a:buNone/>
              <a:defRPr sz="1500">
                <a:solidFill>
                  <a:schemeClr val="bg1">
                    <a:lumMod val="50000"/>
                  </a:schemeClr>
                </a:solidFill>
              </a:defRPr>
            </a:lvl1pPr>
          </a:lstStyle>
          <a:p>
            <a:r>
              <a:rPr lang="it-IT" dirty="0"/>
              <a:t>Eventuale</a:t>
            </a:r>
            <a:br>
              <a:rPr lang="it-IT" dirty="0"/>
            </a:br>
            <a:r>
              <a:rPr lang="it-IT" dirty="0"/>
              <a:t>Logo Partner</a:t>
            </a:r>
          </a:p>
        </p:txBody>
      </p:sp>
      <p:sp>
        <p:nvSpPr>
          <p:cNvPr id="40" name="Titolo 1">
            <a:extLst>
              <a:ext uri="{FF2B5EF4-FFF2-40B4-BE49-F238E27FC236}">
                <a16:creationId xmlns:a16="http://schemas.microsoft.com/office/drawing/2014/main" xmlns="" id="{45B1919E-737B-4949-A8CF-048430979B3C}"/>
              </a:ext>
            </a:extLst>
          </p:cNvPr>
          <p:cNvSpPr>
            <a:spLocks noGrp="1"/>
          </p:cNvSpPr>
          <p:nvPr>
            <p:ph type="ctrTitle"/>
          </p:nvPr>
        </p:nvSpPr>
        <p:spPr>
          <a:xfrm>
            <a:off x="506353" y="2376404"/>
            <a:ext cx="6921715" cy="1052596"/>
          </a:xfrm>
        </p:spPr>
        <p:txBody>
          <a:bodyPr wrap="square" lIns="0" tIns="0" rIns="0" bIns="0" anchor="t" anchorCtr="0">
            <a:spAutoFit/>
          </a:bodyPr>
          <a:lstStyle>
            <a:lvl1pPr algn="l">
              <a:defRPr sz="3800" b="1" i="0">
                <a:solidFill>
                  <a:srgbClr val="003A70"/>
                </a:solidFill>
                <a:latin typeface="Luiss Sans" pitchFamily="2" charset="0"/>
              </a:defRPr>
            </a:lvl1pPr>
          </a:lstStyle>
          <a:p>
            <a:r>
              <a:rPr lang="it-IT" dirty="0"/>
              <a:t>Fare clic per modificare lo stile del titolo dello schema</a:t>
            </a:r>
          </a:p>
        </p:txBody>
      </p:sp>
      <p:sp>
        <p:nvSpPr>
          <p:cNvPr id="41" name="Sottotitolo 2">
            <a:extLst>
              <a:ext uri="{FF2B5EF4-FFF2-40B4-BE49-F238E27FC236}">
                <a16:creationId xmlns:a16="http://schemas.microsoft.com/office/drawing/2014/main" xmlns="" id="{E57582A5-CC99-B64A-83C2-4BF602A39067}"/>
              </a:ext>
            </a:extLst>
          </p:cNvPr>
          <p:cNvSpPr>
            <a:spLocks noGrp="1"/>
          </p:cNvSpPr>
          <p:nvPr>
            <p:ph type="subTitle" idx="1"/>
          </p:nvPr>
        </p:nvSpPr>
        <p:spPr>
          <a:xfrm>
            <a:off x="498261" y="3599418"/>
            <a:ext cx="6921714" cy="1254318"/>
          </a:xfrm>
        </p:spPr>
        <p:txBody>
          <a:bodyPr wrap="square" lIns="0" tIns="0" rIns="0" bIns="0" anchor="t">
            <a:spAutoFit/>
          </a:bodyPr>
          <a:lstStyle>
            <a:lvl1pPr marL="0" indent="0" algn="l">
              <a:buNone/>
              <a:defRPr sz="3800">
                <a:solidFill>
                  <a:srgbClr val="003A70"/>
                </a:solidFill>
                <a:latin typeface="Luiss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7" name="Segnaposto immagine 5">
            <a:extLst>
              <a:ext uri="{FF2B5EF4-FFF2-40B4-BE49-F238E27FC236}">
                <a16:creationId xmlns:a16="http://schemas.microsoft.com/office/drawing/2014/main" xmlns="" id="{4074B329-6038-0D4F-9F45-50FBE8D6392F}"/>
              </a:ext>
            </a:extLst>
          </p:cNvPr>
          <p:cNvSpPr>
            <a:spLocks noGrp="1"/>
          </p:cNvSpPr>
          <p:nvPr>
            <p:ph type="pic" sz="quarter" idx="13" hasCustomPrompt="1"/>
          </p:nvPr>
        </p:nvSpPr>
        <p:spPr>
          <a:xfrm>
            <a:off x="8365067" y="2376404"/>
            <a:ext cx="3278053" cy="3405806"/>
          </a:xfrm>
          <a:noFill/>
        </p:spPr>
        <p:txBody>
          <a:bodyPr>
            <a:normAutofit/>
          </a:bodyPr>
          <a:lstStyle>
            <a:lvl1pPr marL="0" indent="0">
              <a:buNone/>
              <a:defRPr sz="1500">
                <a:solidFill>
                  <a:schemeClr val="bg1">
                    <a:lumMod val="50000"/>
                  </a:schemeClr>
                </a:solidFill>
              </a:defRPr>
            </a:lvl1pPr>
          </a:lstStyle>
          <a:p>
            <a:r>
              <a:rPr lang="it-IT"/>
              <a:t>Immagine</a:t>
            </a:r>
          </a:p>
        </p:txBody>
      </p:sp>
      <p:pic>
        <p:nvPicPr>
          <p:cNvPr id="10" name="Immagine 9">
            <a:extLst>
              <a:ext uri="{FF2B5EF4-FFF2-40B4-BE49-F238E27FC236}">
                <a16:creationId xmlns:a16="http://schemas.microsoft.com/office/drawing/2014/main" xmlns="" id="{9574D29E-BE9A-024E-8A0D-DA204AD753B6}"/>
              </a:ext>
            </a:extLst>
          </p:cNvPr>
          <p:cNvPicPr>
            <a:picLocks noChangeAspect="1"/>
          </p:cNvPicPr>
          <p:nvPr userDrawn="1"/>
        </p:nvPicPr>
        <p:blipFill>
          <a:blip r:embed="rId2"/>
          <a:stretch>
            <a:fillRect/>
          </a:stretch>
        </p:blipFill>
        <p:spPr>
          <a:xfrm>
            <a:off x="530086" y="564745"/>
            <a:ext cx="1229574" cy="956079"/>
          </a:xfrm>
          <a:prstGeom prst="rect">
            <a:avLst/>
          </a:prstGeom>
        </p:spPr>
      </p:pic>
      <p:sp>
        <p:nvSpPr>
          <p:cNvPr id="11" name="Segnaposto data 3">
            <a:extLst>
              <a:ext uri="{FF2B5EF4-FFF2-40B4-BE49-F238E27FC236}">
                <a16:creationId xmlns:a16="http://schemas.microsoft.com/office/drawing/2014/main" xmlns="" id="{D8883BD9-D4C9-47A0-DCB4-D1EE69D263BE}"/>
              </a:ext>
            </a:extLst>
          </p:cNvPr>
          <p:cNvSpPr txBox="1">
            <a:spLocks/>
          </p:cNvSpPr>
          <p:nvPr userDrawn="1"/>
        </p:nvSpPr>
        <p:spPr>
          <a:xfrm>
            <a:off x="522271" y="6019655"/>
            <a:ext cx="2104551" cy="547200"/>
          </a:xfrm>
          <a:prstGeom prst="rect">
            <a:avLst/>
          </a:prstGeom>
        </p:spPr>
        <p:txBody>
          <a:bodyPr lIns="0" tIns="0" rIns="0" bIns="0" anchor="b"/>
          <a:lstStyle>
            <a:defPPr>
              <a:defRPr lang="it-IT"/>
            </a:defPPr>
            <a:lvl1pPr marL="0" algn="l" defTabSz="914400" rtl="0" eaLnBrk="1" latinLnBrk="0" hangingPunct="1">
              <a:defRPr sz="2200" b="1" i="0" kern="1200">
                <a:solidFill>
                  <a:srgbClr val="003A70"/>
                </a:solidFill>
                <a:latin typeface="Luiss San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A97C65-1B54-DB47-A604-7DF0E350DE20}" type="datetime4">
              <a:rPr lang="it-IT" smtClean="0"/>
              <a:pPr/>
              <a:t>8 novembre 2023</a:t>
            </a:fld>
            <a:endParaRPr lang="it-IT" dirty="0"/>
          </a:p>
        </p:txBody>
      </p:sp>
      <p:pic>
        <p:nvPicPr>
          <p:cNvPr id="14" name="Immagine 13">
            <a:extLst>
              <a:ext uri="{FF2B5EF4-FFF2-40B4-BE49-F238E27FC236}">
                <a16:creationId xmlns:a16="http://schemas.microsoft.com/office/drawing/2014/main" xmlns="" id="{99388F8E-05A7-A9CB-C061-8371AA874C7E}"/>
              </a:ext>
            </a:extLst>
          </p:cNvPr>
          <p:cNvPicPr>
            <a:picLocks noChangeAspect="1"/>
          </p:cNvPicPr>
          <p:nvPr userDrawn="1"/>
        </p:nvPicPr>
        <p:blipFill>
          <a:blip r:embed="rId3"/>
          <a:stretch>
            <a:fillRect/>
          </a:stretch>
        </p:blipFill>
        <p:spPr>
          <a:xfrm>
            <a:off x="10688443" y="5758101"/>
            <a:ext cx="1078939" cy="887128"/>
          </a:xfrm>
          <a:prstGeom prst="rect">
            <a:avLst/>
          </a:prstGeom>
        </p:spPr>
      </p:pic>
      <p:cxnSp>
        <p:nvCxnSpPr>
          <p:cNvPr id="15" name="Connettore diritto 14">
            <a:extLst>
              <a:ext uri="{FF2B5EF4-FFF2-40B4-BE49-F238E27FC236}">
                <a16:creationId xmlns:a16="http://schemas.microsoft.com/office/drawing/2014/main" xmlns="" id="{9AD4A610-5DF0-C944-A36C-3EF754FFCB9A}"/>
              </a:ext>
            </a:extLst>
          </p:cNvPr>
          <p:cNvCxnSpPr>
            <a:cxnSpLocks/>
          </p:cNvCxnSpPr>
          <p:nvPr userDrawn="1"/>
        </p:nvCxnSpPr>
        <p:spPr>
          <a:xfrm>
            <a:off x="2626822" y="6464968"/>
            <a:ext cx="4666237"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6" name="Immagine 15" descr="Immagine che contiene nero, oscurità&#10;&#10;Descrizione generata automaticamente">
            <a:extLst>
              <a:ext uri="{FF2B5EF4-FFF2-40B4-BE49-F238E27FC236}">
                <a16:creationId xmlns:a16="http://schemas.microsoft.com/office/drawing/2014/main" xmlns="" id="{BE59B890-1306-E1A5-B037-F0AD640A5B29}"/>
              </a:ext>
            </a:extLst>
          </p:cNvPr>
          <p:cNvPicPr>
            <a:picLocks noChangeAspect="1"/>
          </p:cNvPicPr>
          <p:nvPr userDrawn="1"/>
        </p:nvPicPr>
        <p:blipFill>
          <a:blip r:embed="rId4"/>
          <a:stretch>
            <a:fillRect/>
          </a:stretch>
        </p:blipFill>
        <p:spPr>
          <a:xfrm>
            <a:off x="9283535" y="6166663"/>
            <a:ext cx="1044329" cy="314931"/>
          </a:xfrm>
          <a:prstGeom prst="rect">
            <a:avLst/>
          </a:prstGeom>
        </p:spPr>
      </p:pic>
      <p:pic>
        <p:nvPicPr>
          <p:cNvPr id="17" name="Immagine 16" descr="Immagine che contiene Elementi grafici, grafica, Carattere, Policromia&#10;&#10;Descrizione generata automaticamente">
            <a:extLst>
              <a:ext uri="{FF2B5EF4-FFF2-40B4-BE49-F238E27FC236}">
                <a16:creationId xmlns:a16="http://schemas.microsoft.com/office/drawing/2014/main" xmlns="" id="{412CD643-31CC-DBD9-A7E5-EEC4C2E71D58}"/>
              </a:ext>
            </a:extLst>
          </p:cNvPr>
          <p:cNvPicPr>
            <a:picLocks noChangeAspect="1"/>
          </p:cNvPicPr>
          <p:nvPr userDrawn="1"/>
        </p:nvPicPr>
        <p:blipFill>
          <a:blip r:embed="rId5"/>
          <a:stretch>
            <a:fillRect/>
          </a:stretch>
        </p:blipFill>
        <p:spPr>
          <a:xfrm>
            <a:off x="7502275" y="6061233"/>
            <a:ext cx="1245514" cy="420361"/>
          </a:xfrm>
          <a:prstGeom prst="rect">
            <a:avLst/>
          </a:prstGeom>
        </p:spPr>
      </p:pic>
    </p:spTree>
    <p:extLst>
      <p:ext uri="{BB962C8B-B14F-4D97-AF65-F5344CB8AC3E}">
        <p14:creationId xmlns:p14="http://schemas.microsoft.com/office/powerpoint/2010/main" val="163376319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guide id="3" orient="horz" pos="3864">
          <p15:clr>
            <a:srgbClr val="FBAE40"/>
          </p15:clr>
        </p15:guide>
        <p15:guide id="5" orient="horz" pos="3517">
          <p15:clr>
            <a:srgbClr val="FBAE40"/>
          </p15:clr>
        </p15:guide>
        <p15:guide id="7" orient="horz" pos="2742">
          <p15:clr>
            <a:srgbClr val="FBAE40"/>
          </p15:clr>
        </p15:guide>
        <p15:guide id="8" orient="horz" pos="1091">
          <p15:clr>
            <a:srgbClr val="FBAE40"/>
          </p15:clr>
        </p15:guide>
        <p15:guide id="10" pos="5011">
          <p15:clr>
            <a:srgbClr val="FBAE40"/>
          </p15:clr>
        </p15:guide>
        <p15:guide id="11" pos="4674">
          <p15:clr>
            <a:srgbClr val="FBAE40"/>
          </p15:clr>
        </p15:guide>
        <p15:guide id="12" orient="horz" pos="61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soria - Bianca">
    <p:spTree>
      <p:nvGrpSpPr>
        <p:cNvPr id="1" name=""/>
        <p:cNvGrpSpPr/>
        <p:nvPr/>
      </p:nvGrpSpPr>
      <p:grpSpPr>
        <a:xfrm>
          <a:off x="0" y="0"/>
          <a:ext cx="0" cy="0"/>
          <a:chOff x="0" y="0"/>
          <a:chExt cx="0" cy="0"/>
        </a:xfrm>
      </p:grpSpPr>
      <p:sp>
        <p:nvSpPr>
          <p:cNvPr id="55" name="Titolo 1">
            <a:extLst>
              <a:ext uri="{FF2B5EF4-FFF2-40B4-BE49-F238E27FC236}">
                <a16:creationId xmlns:a16="http://schemas.microsoft.com/office/drawing/2014/main" xmlns=""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rgbClr val="003A70"/>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xmlns=""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rgbClr val="003A70"/>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3" name="Segnaposto testo 4">
            <a:extLst>
              <a:ext uri="{FF2B5EF4-FFF2-40B4-BE49-F238E27FC236}">
                <a16:creationId xmlns:a16="http://schemas.microsoft.com/office/drawing/2014/main" xmlns="" id="{BF66FE7A-DB7A-5846-B05A-77A8BC905A37}"/>
              </a:ext>
            </a:extLst>
          </p:cNvPr>
          <p:cNvSpPr>
            <a:spLocks noGrp="1"/>
          </p:cNvSpPr>
          <p:nvPr>
            <p:ph type="body" sz="quarter" idx="10" hasCustomPrompt="1"/>
          </p:nvPr>
        </p:nvSpPr>
        <p:spPr>
          <a:xfrm>
            <a:off x="443164" y="5051834"/>
            <a:ext cx="1892300" cy="1490662"/>
          </a:xfrm>
        </p:spPr>
        <p:txBody>
          <a:bodyPr/>
          <a:lstStyle>
            <a:lvl1pPr>
              <a:defRPr sz="9600" b="1">
                <a:solidFill>
                  <a:schemeClr val="accent2"/>
                </a:solidFill>
              </a:defRPr>
            </a:lvl1pPr>
          </a:lstStyle>
          <a:p>
            <a:r>
              <a:rPr lang="it-IT" dirty="0"/>
              <a:t>00</a:t>
            </a:r>
          </a:p>
        </p:txBody>
      </p:sp>
    </p:spTree>
    <p:extLst>
      <p:ext uri="{BB962C8B-B14F-4D97-AF65-F5344CB8AC3E}">
        <p14:creationId xmlns:p14="http://schemas.microsoft.com/office/powerpoint/2010/main" val="2774232430"/>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soria - Blu">
    <p:bg>
      <p:bgPr>
        <a:solidFill>
          <a:srgbClr val="003A70"/>
        </a:solidFill>
        <a:effectLst/>
      </p:bgPr>
    </p:bg>
    <p:spTree>
      <p:nvGrpSpPr>
        <p:cNvPr id="1" name=""/>
        <p:cNvGrpSpPr/>
        <p:nvPr/>
      </p:nvGrpSpPr>
      <p:grpSpPr>
        <a:xfrm>
          <a:off x="0" y="0"/>
          <a:ext cx="0" cy="0"/>
          <a:chOff x="0" y="0"/>
          <a:chExt cx="0" cy="0"/>
        </a:xfrm>
      </p:grpSpPr>
      <p:grpSp>
        <p:nvGrpSpPr>
          <p:cNvPr id="7" name="Gruppo 6"/>
          <p:cNvGrpSpPr/>
          <p:nvPr userDrawn="1"/>
        </p:nvGrpSpPr>
        <p:grpSpPr>
          <a:xfrm>
            <a:off x="0" y="6138000"/>
            <a:ext cx="12192000" cy="720000"/>
            <a:chOff x="0" y="6138000"/>
            <a:chExt cx="12192000" cy="720000"/>
          </a:xfrm>
          <a:solidFill>
            <a:srgbClr val="003A70"/>
          </a:solidFill>
        </p:grpSpPr>
        <p:sp>
          <p:nvSpPr>
            <p:cNvPr id="43" name="Rettangolo 42">
              <a:extLst>
                <a:ext uri="{FF2B5EF4-FFF2-40B4-BE49-F238E27FC236}">
                  <a16:creationId xmlns:a16="http://schemas.microsoft.com/office/drawing/2014/main" xmlns="" id="{0C028009-61B6-504A-86BF-75FC39DE243E}"/>
                </a:ext>
              </a:extLst>
            </p:cNvPr>
            <p:cNvSpPr/>
            <p:nvPr userDrawn="1"/>
          </p:nvSpPr>
          <p:spPr>
            <a:xfrm>
              <a:off x="1060174"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a:extLst>
                <a:ext uri="{FF2B5EF4-FFF2-40B4-BE49-F238E27FC236}">
                  <a16:creationId xmlns:a16="http://schemas.microsoft.com/office/drawing/2014/main" xmlns="" id="{359FF146-AD7A-8345-996B-F028DF33A537}"/>
                </a:ext>
              </a:extLst>
            </p:cNvPr>
            <p:cNvSpPr/>
            <p:nvPr userDrawn="1"/>
          </p:nvSpPr>
          <p:spPr>
            <a:xfrm>
              <a:off x="2120348"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xmlns="" id="{C3BE867D-189E-E140-90A2-9C373B76323D}"/>
                </a:ext>
              </a:extLst>
            </p:cNvPr>
            <p:cNvSpPr/>
            <p:nvPr userDrawn="1"/>
          </p:nvSpPr>
          <p:spPr>
            <a:xfrm>
              <a:off x="3180522"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xmlns="" id="{B3968CAB-E9C9-C448-BAED-1164B67B83D6}"/>
                </a:ext>
              </a:extLst>
            </p:cNvPr>
            <p:cNvSpPr/>
            <p:nvPr userDrawn="1"/>
          </p:nvSpPr>
          <p:spPr>
            <a:xfrm>
              <a:off x="4240696"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Rettangolo 46">
              <a:extLst>
                <a:ext uri="{FF2B5EF4-FFF2-40B4-BE49-F238E27FC236}">
                  <a16:creationId xmlns:a16="http://schemas.microsoft.com/office/drawing/2014/main" xmlns="" id="{DD7E810C-6698-4141-AE4D-FED7B888FB8E}"/>
                </a:ext>
              </a:extLst>
            </p:cNvPr>
            <p:cNvSpPr/>
            <p:nvPr userDrawn="1"/>
          </p:nvSpPr>
          <p:spPr>
            <a:xfrm>
              <a:off x="530087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xmlns="" id="{9B0258DC-87FE-6E48-B377-3E2FDBC08326}"/>
                </a:ext>
              </a:extLst>
            </p:cNvPr>
            <p:cNvSpPr/>
            <p:nvPr userDrawn="1"/>
          </p:nvSpPr>
          <p:spPr>
            <a:xfrm>
              <a:off x="636104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xmlns="" id="{922BA846-4255-384A-97F0-52FD5A3C3965}"/>
                </a:ext>
              </a:extLst>
            </p:cNvPr>
            <p:cNvSpPr/>
            <p:nvPr userDrawn="1"/>
          </p:nvSpPr>
          <p:spPr>
            <a:xfrm>
              <a:off x="7421217"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a:extLst>
                <a:ext uri="{FF2B5EF4-FFF2-40B4-BE49-F238E27FC236}">
                  <a16:creationId xmlns:a16="http://schemas.microsoft.com/office/drawing/2014/main" xmlns="" id="{D2E5825D-0B98-D043-890F-554D5B9AF97E}"/>
                </a:ext>
              </a:extLst>
            </p:cNvPr>
            <p:cNvSpPr/>
            <p:nvPr userDrawn="1"/>
          </p:nvSpPr>
          <p:spPr>
            <a:xfrm>
              <a:off x="8481391"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xmlns="" id="{888D3338-3950-944B-84B7-796D95024907}"/>
                </a:ext>
              </a:extLst>
            </p:cNvPr>
            <p:cNvSpPr/>
            <p:nvPr userDrawn="1"/>
          </p:nvSpPr>
          <p:spPr>
            <a:xfrm>
              <a:off x="9541565"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xmlns="" id="{CE370570-6F3F-4D47-9CB5-970BC89BA15D}"/>
                </a:ext>
              </a:extLst>
            </p:cNvPr>
            <p:cNvSpPr/>
            <p:nvPr userDrawn="1"/>
          </p:nvSpPr>
          <p:spPr>
            <a:xfrm>
              <a:off x="10601739"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xmlns="" id="{CE370570-6F3F-4D47-9CB5-970BC89BA15D}"/>
                </a:ext>
              </a:extLst>
            </p:cNvPr>
            <p:cNvSpPr/>
            <p:nvPr userDrawn="1"/>
          </p:nvSpPr>
          <p:spPr>
            <a:xfrm>
              <a:off x="11661913"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xmlns="" id="{0C028009-61B6-504A-86BF-75FC39DE243E}"/>
                </a:ext>
              </a:extLst>
            </p:cNvPr>
            <p:cNvSpPr/>
            <p:nvPr userDrawn="1"/>
          </p:nvSpPr>
          <p:spPr>
            <a:xfrm>
              <a:off x="0" y="6138000"/>
              <a:ext cx="530087"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5" name="Titolo 1">
            <a:extLst>
              <a:ext uri="{FF2B5EF4-FFF2-40B4-BE49-F238E27FC236}">
                <a16:creationId xmlns:a16="http://schemas.microsoft.com/office/drawing/2014/main" xmlns=""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xmlns=""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 name="Segnaposto testo 4">
            <a:extLst>
              <a:ext uri="{FF2B5EF4-FFF2-40B4-BE49-F238E27FC236}">
                <a16:creationId xmlns:a16="http://schemas.microsoft.com/office/drawing/2014/main" xmlns="" id="{D8A58544-D3CB-EE4C-BC93-2F603D395625}"/>
              </a:ext>
            </a:extLst>
          </p:cNvPr>
          <p:cNvSpPr>
            <a:spLocks noGrp="1"/>
          </p:cNvSpPr>
          <p:nvPr>
            <p:ph type="body" sz="quarter" idx="10" hasCustomPrompt="1"/>
          </p:nvPr>
        </p:nvSpPr>
        <p:spPr>
          <a:xfrm>
            <a:off x="443164" y="5051834"/>
            <a:ext cx="1892300" cy="1490662"/>
          </a:xfrm>
        </p:spPr>
        <p:txBody>
          <a:bodyPr/>
          <a:lstStyle>
            <a:lvl1pPr>
              <a:defRPr sz="9600" b="1">
                <a:solidFill>
                  <a:schemeClr val="accent2"/>
                </a:solidFill>
              </a:defRPr>
            </a:lvl1pPr>
          </a:lstStyle>
          <a:p>
            <a:r>
              <a:rPr lang="it-IT" dirty="0"/>
              <a:t>00</a:t>
            </a:r>
          </a:p>
        </p:txBody>
      </p:sp>
    </p:spTree>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soria - colore personalizzato 1">
    <p:bg>
      <p:bgPr>
        <a:solidFill>
          <a:schemeClr val="accent2"/>
        </a:solidFill>
        <a:effectLst/>
      </p:bgPr>
    </p:bg>
    <p:spTree>
      <p:nvGrpSpPr>
        <p:cNvPr id="1" name=""/>
        <p:cNvGrpSpPr/>
        <p:nvPr/>
      </p:nvGrpSpPr>
      <p:grpSpPr>
        <a:xfrm>
          <a:off x="0" y="0"/>
          <a:ext cx="0" cy="0"/>
          <a:chOff x="0" y="0"/>
          <a:chExt cx="0" cy="0"/>
        </a:xfrm>
      </p:grpSpPr>
      <p:sp>
        <p:nvSpPr>
          <p:cNvPr id="55" name="Titolo 1">
            <a:extLst>
              <a:ext uri="{FF2B5EF4-FFF2-40B4-BE49-F238E27FC236}">
                <a16:creationId xmlns:a16="http://schemas.microsoft.com/office/drawing/2014/main" xmlns="" id="{05532EBB-7867-C448-AF61-F5F387DFCB7C}"/>
              </a:ext>
            </a:extLst>
          </p:cNvPr>
          <p:cNvSpPr>
            <a:spLocks noGrp="1"/>
          </p:cNvSpPr>
          <p:nvPr>
            <p:ph type="title"/>
          </p:nvPr>
        </p:nvSpPr>
        <p:spPr>
          <a:xfrm>
            <a:off x="419101" y="1672315"/>
            <a:ext cx="11242812" cy="1084810"/>
          </a:xfrm>
        </p:spPr>
        <p:txBody>
          <a:bodyPr anchor="t">
            <a:noAutofit/>
          </a:bodyPr>
          <a:lstStyle>
            <a:lvl1pPr>
              <a:defRPr sz="3800" b="1" i="0">
                <a:solidFill>
                  <a:schemeClr val="bg1"/>
                </a:solidFill>
                <a:latin typeface="Luiss Sans" pitchFamily="2" charset="0"/>
                <a:ea typeface="Luiss Sans" pitchFamily="2" charset="0"/>
                <a:cs typeface="Luiss Sans" pitchFamily="2" charset="0"/>
              </a:defRPr>
            </a:lvl1pPr>
          </a:lstStyle>
          <a:p>
            <a:r>
              <a:rPr lang="it-IT" dirty="0"/>
              <a:t>Fare clic per modificare lo stile del titolo dello schema</a:t>
            </a:r>
          </a:p>
        </p:txBody>
      </p:sp>
      <p:sp>
        <p:nvSpPr>
          <p:cNvPr id="56" name="Segnaposto testo 2">
            <a:extLst>
              <a:ext uri="{FF2B5EF4-FFF2-40B4-BE49-F238E27FC236}">
                <a16:creationId xmlns:a16="http://schemas.microsoft.com/office/drawing/2014/main" xmlns="" id="{322F0BCE-FF4B-A640-BDCF-4E622AB36FD8}"/>
              </a:ext>
            </a:extLst>
          </p:cNvPr>
          <p:cNvSpPr>
            <a:spLocks noGrp="1"/>
          </p:cNvSpPr>
          <p:nvPr>
            <p:ph type="body" idx="1"/>
          </p:nvPr>
        </p:nvSpPr>
        <p:spPr>
          <a:xfrm>
            <a:off x="419101" y="2757124"/>
            <a:ext cx="11242812" cy="1443521"/>
          </a:xfrm>
        </p:spPr>
        <p:txBody>
          <a:bodyPr anchor="t">
            <a:normAutofit/>
          </a:bodyPr>
          <a:lstStyle>
            <a:lvl1pPr marL="0" indent="0">
              <a:buNone/>
              <a:defRPr sz="3800" b="0" i="0">
                <a:solidFill>
                  <a:schemeClr val="bg1"/>
                </a:solidFill>
                <a:latin typeface="Luiss Sans" pitchFamily="2" charset="0"/>
                <a:ea typeface="Luiss Sans" pitchFamily="2" charset="0"/>
                <a:cs typeface="Luiss Sans"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dirty="0"/>
              <a:t>Modifica gli stili del testo dello schema</a:t>
            </a:r>
          </a:p>
        </p:txBody>
      </p:sp>
      <p:sp>
        <p:nvSpPr>
          <p:cNvPr id="58" name="Segnaposto testo 4">
            <a:extLst>
              <a:ext uri="{FF2B5EF4-FFF2-40B4-BE49-F238E27FC236}">
                <a16:creationId xmlns:a16="http://schemas.microsoft.com/office/drawing/2014/main" xmlns="" id="{D98B88A7-2ECF-F74F-AA59-126E06E92090}"/>
              </a:ext>
            </a:extLst>
          </p:cNvPr>
          <p:cNvSpPr>
            <a:spLocks noGrp="1"/>
          </p:cNvSpPr>
          <p:nvPr>
            <p:ph type="body" sz="quarter" idx="10" hasCustomPrompt="1"/>
          </p:nvPr>
        </p:nvSpPr>
        <p:spPr>
          <a:xfrm>
            <a:off x="443164" y="5051834"/>
            <a:ext cx="1892300" cy="1490662"/>
          </a:xfrm>
        </p:spPr>
        <p:txBody>
          <a:bodyPr/>
          <a:lstStyle>
            <a:lvl1pPr>
              <a:defRPr sz="9600" b="1">
                <a:solidFill>
                  <a:schemeClr val="accent1"/>
                </a:solidFill>
              </a:defRPr>
            </a:lvl1pPr>
          </a:lstStyle>
          <a:p>
            <a:r>
              <a:rPr lang="it-IT" dirty="0"/>
              <a:t>00</a:t>
            </a:r>
          </a:p>
        </p:txBody>
      </p:sp>
    </p:spTree>
    <p:extLst>
      <p:ext uri="{BB962C8B-B14F-4D97-AF65-F5344CB8AC3E}">
        <p14:creationId xmlns:p14="http://schemas.microsoft.com/office/powerpoint/2010/main" val="3716794252"/>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xmlns=""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10" name="Immagine 9">
            <a:extLst>
              <a:ext uri="{FF2B5EF4-FFF2-40B4-BE49-F238E27FC236}">
                <a16:creationId xmlns:a16="http://schemas.microsoft.com/office/drawing/2014/main" xmlns="" id="{92718396-3089-494E-88E4-C2C6CC04371E}"/>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8" name="Connettore diritto 7">
            <a:extLst>
              <a:ext uri="{FF2B5EF4-FFF2-40B4-BE49-F238E27FC236}">
                <a16:creationId xmlns:a16="http://schemas.microsoft.com/office/drawing/2014/main" xmlns="" id="{40D1104D-AF68-88E0-7119-EDCF8EA222C3}"/>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2" name="Immagine 11">
            <a:extLst>
              <a:ext uri="{FF2B5EF4-FFF2-40B4-BE49-F238E27FC236}">
                <a16:creationId xmlns:a16="http://schemas.microsoft.com/office/drawing/2014/main" xmlns="" id="{7289921A-3AE1-A56E-DB50-30EA67D2FD53}"/>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3" name="Immagine 12" descr="Immagine che contiene Elementi grafici, grafica, Carattere, Policromia&#10;&#10;Descrizione generata automaticamente">
            <a:extLst>
              <a:ext uri="{FF2B5EF4-FFF2-40B4-BE49-F238E27FC236}">
                <a16:creationId xmlns:a16="http://schemas.microsoft.com/office/drawing/2014/main" xmlns="" id="{8D018A65-9177-D6E5-D5DC-9CBC954F1276}"/>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4" name="Immagine 13" descr="Immagine che contiene nero, oscurità&#10;&#10;Descrizione generata automaticamente">
            <a:extLst>
              <a:ext uri="{FF2B5EF4-FFF2-40B4-BE49-F238E27FC236}">
                <a16:creationId xmlns:a16="http://schemas.microsoft.com/office/drawing/2014/main" xmlns="" id="{1307B20A-0CFE-E799-FEE9-F0953FD4A8E6}"/>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420216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Slide intern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82522AE-B4DE-BE46-8DCD-711FCF7BB205}"/>
              </a:ext>
            </a:extLst>
          </p:cNvPr>
          <p:cNvSpPr>
            <a:spLocks noGrp="1"/>
          </p:cNvSpPr>
          <p:nvPr>
            <p:ph type="title" hasCustomPrompt="1"/>
          </p:nvPr>
        </p:nvSpPr>
        <p:spPr/>
        <p:txBody>
          <a:bodyPr/>
          <a:lstStyle>
            <a:lvl1pPr>
              <a:defRPr>
                <a:latin typeface="Luiss Sans" pitchFamily="2" charset="0"/>
              </a:defRPr>
            </a:lvl1pPr>
          </a:lstStyle>
          <a:p>
            <a:r>
              <a:rPr lang="it-IT" dirty="0"/>
              <a:t>Fare clic per modificare lo stile del titolo dello schema</a:t>
            </a:r>
            <a:br>
              <a:rPr lang="it-IT" dirty="0"/>
            </a:br>
            <a:endParaRPr lang="it-IT" dirty="0"/>
          </a:p>
        </p:txBody>
      </p:sp>
      <p:sp>
        <p:nvSpPr>
          <p:cNvPr id="3" name="Segnaposto contenuto 2">
            <a:extLst>
              <a:ext uri="{FF2B5EF4-FFF2-40B4-BE49-F238E27FC236}">
                <a16:creationId xmlns:a16="http://schemas.microsoft.com/office/drawing/2014/main" xmlns="" id="{032322D5-CD07-334E-AC52-C62261E6AA20}"/>
              </a:ext>
            </a:extLst>
          </p:cNvPr>
          <p:cNvSpPr>
            <a:spLocks noGrp="1"/>
          </p:cNvSpPr>
          <p:nvPr>
            <p:ph idx="1"/>
          </p:nvPr>
        </p:nvSpPr>
        <p:spPr>
          <a:xfrm>
            <a:off x="419100" y="1536970"/>
            <a:ext cx="11222038" cy="4339955"/>
          </a:xfrm>
        </p:spPr>
        <p:txBody>
          <a:bodyPr>
            <a:normAutofit/>
          </a:bodyPr>
          <a:lstStyle>
            <a:lvl1pPr>
              <a:defRPr sz="3200">
                <a:solidFill>
                  <a:schemeClr val="tx1">
                    <a:lumMod val="65000"/>
                    <a:lumOff val="35000"/>
                  </a:schemeClr>
                </a:solidFill>
                <a:latin typeface="Luiss Sans" pitchFamily="2" charset="0"/>
                <a:cs typeface="Calibri" panose="020F0502020204030204" pitchFamily="34" charset="0"/>
              </a:defRPr>
            </a:lvl1pPr>
          </a:lstStyle>
          <a:p>
            <a:r>
              <a:rPr lang="it-IT" dirty="0"/>
              <a:t>Modifica gli stili del testo dello schema
Secondo livello
Terzo livello
Quarto livello
Quinto livello</a:t>
            </a:r>
          </a:p>
        </p:txBody>
      </p:sp>
      <p:pic>
        <p:nvPicPr>
          <p:cNvPr id="9" name="Immagine 8">
            <a:extLst>
              <a:ext uri="{FF2B5EF4-FFF2-40B4-BE49-F238E27FC236}">
                <a16:creationId xmlns:a16="http://schemas.microsoft.com/office/drawing/2014/main" xmlns="" id="{98C8CAF3-4090-61B5-70B4-08BB3120CC44}"/>
              </a:ext>
            </a:extLst>
          </p:cNvPr>
          <p:cNvPicPr>
            <a:picLocks noChangeAspect="1"/>
          </p:cNvPicPr>
          <p:nvPr userDrawn="1"/>
        </p:nvPicPr>
        <p:blipFill>
          <a:blip r:embed="rId2"/>
          <a:stretch>
            <a:fillRect/>
          </a:stretch>
        </p:blipFill>
        <p:spPr>
          <a:xfrm>
            <a:off x="419100" y="6115911"/>
            <a:ext cx="609335" cy="473800"/>
          </a:xfrm>
          <a:prstGeom prst="rect">
            <a:avLst/>
          </a:prstGeom>
        </p:spPr>
      </p:pic>
      <p:cxnSp>
        <p:nvCxnSpPr>
          <p:cNvPr id="13" name="Connettore diritto 12">
            <a:extLst>
              <a:ext uri="{FF2B5EF4-FFF2-40B4-BE49-F238E27FC236}">
                <a16:creationId xmlns:a16="http://schemas.microsoft.com/office/drawing/2014/main" xmlns="" id="{116632B8-55BD-E599-EEC5-C2E5FCA1E2AA}"/>
              </a:ext>
            </a:extLst>
          </p:cNvPr>
          <p:cNvCxnSpPr>
            <a:cxnSpLocks/>
          </p:cNvCxnSpPr>
          <p:nvPr userDrawn="1"/>
        </p:nvCxnSpPr>
        <p:spPr>
          <a:xfrm>
            <a:off x="1267326" y="6567802"/>
            <a:ext cx="6697579" cy="0"/>
          </a:xfrm>
          <a:prstGeom prst="line">
            <a:avLst/>
          </a:prstGeom>
          <a:ln w="28575">
            <a:solidFill>
              <a:srgbClr val="003A7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xmlns="" id="{7786FC8E-A1D4-901F-0218-5754B467D094}"/>
              </a:ext>
            </a:extLst>
          </p:cNvPr>
          <p:cNvPicPr>
            <a:picLocks noChangeAspect="1"/>
          </p:cNvPicPr>
          <p:nvPr userDrawn="1"/>
        </p:nvPicPr>
        <p:blipFill>
          <a:blip r:embed="rId3"/>
          <a:stretch>
            <a:fillRect/>
          </a:stretch>
        </p:blipFill>
        <p:spPr>
          <a:xfrm>
            <a:off x="10943295" y="6032379"/>
            <a:ext cx="824087" cy="677583"/>
          </a:xfrm>
          <a:prstGeom prst="rect">
            <a:avLst/>
          </a:prstGeom>
        </p:spPr>
      </p:pic>
      <p:pic>
        <p:nvPicPr>
          <p:cNvPr id="15" name="Immagine 14" descr="Immagine che contiene Elementi grafici, grafica, Carattere, Policromia&#10;&#10;Descrizione generata automaticamente">
            <a:extLst>
              <a:ext uri="{FF2B5EF4-FFF2-40B4-BE49-F238E27FC236}">
                <a16:creationId xmlns:a16="http://schemas.microsoft.com/office/drawing/2014/main" xmlns="" id="{B7C9E3A2-64B0-2AE6-B883-05B2C1B4FB1C}"/>
              </a:ext>
            </a:extLst>
          </p:cNvPr>
          <p:cNvPicPr>
            <a:picLocks noChangeAspect="1"/>
          </p:cNvPicPr>
          <p:nvPr userDrawn="1"/>
        </p:nvPicPr>
        <p:blipFill>
          <a:blip r:embed="rId4"/>
          <a:stretch>
            <a:fillRect/>
          </a:stretch>
        </p:blipFill>
        <p:spPr>
          <a:xfrm>
            <a:off x="8259735" y="6263359"/>
            <a:ext cx="951315" cy="321069"/>
          </a:xfrm>
          <a:prstGeom prst="rect">
            <a:avLst/>
          </a:prstGeom>
        </p:spPr>
      </p:pic>
      <p:pic>
        <p:nvPicPr>
          <p:cNvPr id="16" name="Immagine 15" descr="Immagine che contiene nero, oscurità&#10;&#10;Descrizione generata automaticamente">
            <a:extLst>
              <a:ext uri="{FF2B5EF4-FFF2-40B4-BE49-F238E27FC236}">
                <a16:creationId xmlns:a16="http://schemas.microsoft.com/office/drawing/2014/main" xmlns="" id="{F6B1EBA7-9EE1-F9B4-9B83-978A48BC7D84}"/>
              </a:ext>
            </a:extLst>
          </p:cNvPr>
          <p:cNvPicPr>
            <a:picLocks noChangeAspect="1"/>
          </p:cNvPicPr>
          <p:nvPr userDrawn="1"/>
        </p:nvPicPr>
        <p:blipFill>
          <a:blip r:embed="rId5"/>
          <a:stretch>
            <a:fillRect/>
          </a:stretch>
        </p:blipFill>
        <p:spPr>
          <a:xfrm>
            <a:off x="9678347" y="6343886"/>
            <a:ext cx="797651" cy="240542"/>
          </a:xfrm>
          <a:prstGeom prst="rect">
            <a:avLst/>
          </a:prstGeom>
        </p:spPr>
      </p:pic>
    </p:spTree>
    <p:extLst>
      <p:ext uri="{BB962C8B-B14F-4D97-AF65-F5344CB8AC3E}">
        <p14:creationId xmlns:p14="http://schemas.microsoft.com/office/powerpoint/2010/main" val="198652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FF49B507-8551-CC47-91BD-DBB3E40CD605}"/>
              </a:ext>
            </a:extLst>
          </p:cNvPr>
          <p:cNvSpPr>
            <a:spLocks noGrp="1"/>
          </p:cNvSpPr>
          <p:nvPr>
            <p:ph type="title"/>
          </p:nvPr>
        </p:nvSpPr>
        <p:spPr>
          <a:xfrm>
            <a:off x="419100" y="365125"/>
            <a:ext cx="11222038" cy="993775"/>
          </a:xfrm>
          <a:prstGeom prst="rect">
            <a:avLst/>
          </a:prstGeom>
        </p:spPr>
        <p:txBody>
          <a:bodyPr vert="horz" lIns="91440" tIns="45720" rIns="91440" bIns="45720" rtlCol="0" anchor="t">
            <a:no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xmlns="" id="{B3411DEE-4AD8-E74D-AEA0-F1709A493D7D}"/>
              </a:ext>
            </a:extLst>
          </p:cNvPr>
          <p:cNvSpPr>
            <a:spLocks noGrp="1"/>
          </p:cNvSpPr>
          <p:nvPr>
            <p:ph type="body" idx="1"/>
          </p:nvPr>
        </p:nvSpPr>
        <p:spPr>
          <a:xfrm>
            <a:off x="419911" y="1532404"/>
            <a:ext cx="11222038" cy="4344521"/>
          </a:xfrm>
          <a:prstGeom prst="rect">
            <a:avLst/>
          </a:prstGeom>
        </p:spPr>
        <p:txBody>
          <a:bodyPr vert="horz" lIns="91440" tIns="45720" rIns="91440" bIns="45720" rtlCol="0" anchor="ctr">
            <a:noAutofit/>
          </a:bodyPr>
          <a:lstStyle/>
          <a:p>
            <a:r>
              <a:rPr lang="it-IT" dirty="0"/>
              <a:t>Modifica gli stili del testo dello schema
Secondo livello
Terzo livello
Quarto livello
Quinto livello</a:t>
            </a:r>
          </a:p>
        </p:txBody>
      </p:sp>
      <p:sp>
        <p:nvSpPr>
          <p:cNvPr id="5" name="Segnaposto piè di pagina 4">
            <a:extLst>
              <a:ext uri="{FF2B5EF4-FFF2-40B4-BE49-F238E27FC236}">
                <a16:creationId xmlns:a16="http://schemas.microsoft.com/office/drawing/2014/main" xmlns="" id="{9E383537-6367-1443-9D86-622943D14FE7}"/>
              </a:ext>
            </a:extLst>
          </p:cNvPr>
          <p:cNvSpPr>
            <a:spLocks noGrp="1"/>
          </p:cNvSpPr>
          <p:nvPr>
            <p:ph type="ftr" sz="quarter" idx="3"/>
          </p:nvPr>
        </p:nvSpPr>
        <p:spPr>
          <a:xfrm>
            <a:off x="2991971" y="6224587"/>
            <a:ext cx="7742517" cy="365125"/>
          </a:xfrm>
          <a:prstGeom prst="rect">
            <a:avLst/>
          </a:prstGeom>
        </p:spPr>
        <p:txBody>
          <a:bodyPr vert="horz" lIns="72000" tIns="0" rIns="72000" bIns="0" rtlCol="0" anchor="b"/>
          <a:lstStyle>
            <a:lvl1pPr algn="r">
              <a:defRPr sz="1400" b="1" i="0">
                <a:solidFill>
                  <a:srgbClr val="003A70"/>
                </a:solidFill>
                <a:latin typeface="Luiss Sans" pitchFamily="2" charset="0"/>
                <a:ea typeface="Luiss Sans" pitchFamily="2" charset="0"/>
                <a:cs typeface="Luiss Sans" pitchFamily="2" charset="0"/>
              </a:defRPr>
            </a:lvl1pPr>
          </a:lstStyle>
          <a:p>
            <a:r>
              <a:rPr lang="it-IT" dirty="0"/>
              <a:t>Titolo della Presentazione/Sezione</a:t>
            </a:r>
          </a:p>
        </p:txBody>
      </p:sp>
      <p:sp>
        <p:nvSpPr>
          <p:cNvPr id="6" name="Segnaposto numero diapositiva 5">
            <a:extLst>
              <a:ext uri="{FF2B5EF4-FFF2-40B4-BE49-F238E27FC236}">
                <a16:creationId xmlns:a16="http://schemas.microsoft.com/office/drawing/2014/main" xmlns="" id="{7EC8A305-BBBD-9C45-8197-11A6CAC5920F}"/>
              </a:ext>
            </a:extLst>
          </p:cNvPr>
          <p:cNvSpPr>
            <a:spLocks noGrp="1"/>
          </p:cNvSpPr>
          <p:nvPr>
            <p:ph type="sldNum" sz="quarter" idx="4"/>
          </p:nvPr>
        </p:nvSpPr>
        <p:spPr>
          <a:xfrm>
            <a:off x="10896600" y="6224587"/>
            <a:ext cx="858838" cy="365125"/>
          </a:xfrm>
          <a:prstGeom prst="rect">
            <a:avLst/>
          </a:prstGeom>
        </p:spPr>
        <p:txBody>
          <a:bodyPr vert="horz" lIns="72000" tIns="0" rIns="72000" bIns="0" rtlCol="0" anchor="b"/>
          <a:lstStyle>
            <a:lvl1pPr algn="r">
              <a:defRPr sz="1400" b="0" i="0">
                <a:solidFill>
                  <a:srgbClr val="003A70"/>
                </a:solidFill>
                <a:latin typeface="Luiss Sans" pitchFamily="2" charset="0"/>
                <a:ea typeface="Luiss Sans" pitchFamily="2" charset="0"/>
                <a:cs typeface="Luiss Sans" pitchFamily="2" charset="0"/>
              </a:defRPr>
            </a:lvl1pPr>
          </a:lstStyle>
          <a:p>
            <a:fld id="{DD589A36-170F-7348-BCDB-23CF9D860473}" type="slidenum">
              <a:rPr lang="it-IT" smtClean="0"/>
              <a:pPr/>
              <a:t>‹N›</a:t>
            </a:fld>
            <a:endParaRPr lang="it-IT" dirty="0"/>
          </a:p>
        </p:txBody>
      </p:sp>
    </p:spTree>
    <p:extLst>
      <p:ext uri="{BB962C8B-B14F-4D97-AF65-F5344CB8AC3E}">
        <p14:creationId xmlns:p14="http://schemas.microsoft.com/office/powerpoint/2010/main" val="1549252500"/>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0" r:id="rId3"/>
    <p:sldLayoutId id="2147483661" r:id="rId4"/>
    <p:sldLayoutId id="2147483651" r:id="rId5"/>
    <p:sldLayoutId id="2147483664" r:id="rId6"/>
    <p:sldLayoutId id="2147483665" r:id="rId7"/>
    <p:sldLayoutId id="2147483650" r:id="rId8"/>
    <p:sldLayoutId id="2147483674" r:id="rId9"/>
    <p:sldLayoutId id="2147483676" r:id="rId10"/>
    <p:sldLayoutId id="2147483652" r:id="rId11"/>
    <p:sldLayoutId id="2147483667" r:id="rId12"/>
    <p:sldLayoutId id="2147483675" r:id="rId13"/>
    <p:sldLayoutId id="2147483673" r:id="rId14"/>
    <p:sldLayoutId id="2147483668" r:id="rId15"/>
  </p:sldLayoutIdLst>
  <p:hf hdr="0"/>
  <p:txStyles>
    <p:titleStyle>
      <a:lvl1pPr algn="l" defTabSz="914400" rtl="0" eaLnBrk="1" latinLnBrk="0" hangingPunct="1">
        <a:lnSpc>
          <a:spcPct val="90000"/>
        </a:lnSpc>
        <a:spcBef>
          <a:spcPct val="0"/>
        </a:spcBef>
        <a:buNone/>
        <a:defRPr sz="2600" b="0" i="0" kern="1200">
          <a:solidFill>
            <a:srgbClr val="003A70"/>
          </a:solidFill>
          <a:latin typeface="Luiss Sans" pitchFamily="2" charset="0"/>
          <a:ea typeface="Luiss Sans" pitchFamily="2" charset="0"/>
          <a:cs typeface="Luiss Sans" pitchFamily="2" charset="0"/>
        </a:defRPr>
      </a:lvl1pPr>
    </p:titleStyle>
    <p:bodyStyle>
      <a:lvl1pPr marL="0" indent="0" algn="l" defTabSz="914400" rtl="0" eaLnBrk="1" latinLnBrk="0" hangingPunct="1">
        <a:lnSpc>
          <a:spcPct val="110000"/>
        </a:lnSpc>
        <a:spcBef>
          <a:spcPts val="1800"/>
        </a:spcBef>
        <a:buFont typeface="Arial" panose="020B0604020202020204" pitchFamily="34" charset="0"/>
        <a:buNone/>
        <a:defRPr sz="3200" b="0" i="0" kern="1200">
          <a:solidFill>
            <a:schemeClr val="tx1">
              <a:lumMod val="65000"/>
              <a:lumOff val="35000"/>
            </a:schemeClr>
          </a:solidFill>
          <a:latin typeface="Luiss Sans" pitchFamily="2" charset="0"/>
          <a:ea typeface="Luiss Sans" pitchFamily="2" charset="0"/>
          <a:cs typeface="Luiss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userDrawn="1">
          <p15:clr>
            <a:srgbClr val="F26B43"/>
          </p15:clr>
        </p15:guide>
        <p15:guide id="2" orient="horz" pos="2160" userDrawn="1">
          <p15:clr>
            <a:srgbClr val="F26B43"/>
          </p15:clr>
        </p15:guide>
        <p15:guide id="3" pos="6709" userDrawn="1">
          <p15:clr>
            <a:srgbClr val="F26B43"/>
          </p15:clr>
        </p15:guide>
        <p15:guide id="7" orient="horz" pos="346" userDrawn="1">
          <p15:clr>
            <a:srgbClr val="F26B43"/>
          </p15:clr>
        </p15:guide>
        <p15:guide id="8" orient="horz" pos="3981" userDrawn="1">
          <p15:clr>
            <a:srgbClr val="F26B43"/>
          </p15:clr>
        </p15:guide>
        <p15:guide id="9" orient="horz" pos="300" userDrawn="1">
          <p15:clr>
            <a:srgbClr val="F26B43"/>
          </p15:clr>
        </p15:guide>
        <p15:guide id="10" orient="horz" pos="958" userDrawn="1">
          <p15:clr>
            <a:srgbClr val="F26B43"/>
          </p15:clr>
        </p15:guide>
        <p15:guide id="11" orient="horz" pos="3702" userDrawn="1">
          <p15:clr>
            <a:srgbClr val="F26B43"/>
          </p15:clr>
        </p15:guide>
        <p15:guide id="12" pos="73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0.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immagine 3">
            <a:extLst>
              <a:ext uri="{FF2B5EF4-FFF2-40B4-BE49-F238E27FC236}">
                <a16:creationId xmlns:a16="http://schemas.microsoft.com/office/drawing/2014/main" xmlns="" id="{8E4B2E81-3A89-CF4A-8CEE-23D2875607FB}"/>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l="24983" r="24983"/>
          <a:stretch/>
        </p:blip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862" y="602865"/>
            <a:ext cx="3644828" cy="68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17" y="1862639"/>
            <a:ext cx="70294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7895" y="4587631"/>
            <a:ext cx="4048962" cy="173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706" y="40604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369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128" y="250909"/>
            <a:ext cx="915670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094" y="699002"/>
            <a:ext cx="899216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2095" y="2527803"/>
            <a:ext cx="9359734" cy="349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001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658327"/>
            <a:ext cx="9601200" cy="526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358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811" y="603251"/>
            <a:ext cx="9444789" cy="52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585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032" y="649705"/>
            <a:ext cx="9372599" cy="516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304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0062" y="661737"/>
            <a:ext cx="9336506" cy="505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662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589" y="565483"/>
            <a:ext cx="9504948" cy="531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777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654" y="661736"/>
            <a:ext cx="9492914" cy="5197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351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715" y="589548"/>
            <a:ext cx="9456821" cy="526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68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0378" y="625641"/>
            <a:ext cx="9228222" cy="523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872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6631" y="481263"/>
            <a:ext cx="8424110" cy="331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539" y="3919370"/>
            <a:ext cx="582295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0229" y="4086225"/>
            <a:ext cx="1560512" cy="149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439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04" y="1962351"/>
            <a:ext cx="6304547" cy="40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069" y="654301"/>
            <a:ext cx="1427162" cy="142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4005" y="855913"/>
            <a:ext cx="2408238"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3709" y="2627730"/>
            <a:ext cx="1798638"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4005" y="2849563"/>
            <a:ext cx="182245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3028" y="4252161"/>
            <a:ext cx="135413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471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125" y="693738"/>
            <a:ext cx="9360570" cy="507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142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674" y="1298993"/>
            <a:ext cx="8852401" cy="304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874" y="2269331"/>
            <a:ext cx="42132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7691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001" y="433053"/>
            <a:ext cx="54991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619" y="1250950"/>
            <a:ext cx="908384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1795" y="4086225"/>
            <a:ext cx="3998912"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016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1642" y="416426"/>
            <a:ext cx="9072312"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748" y="1129506"/>
            <a:ext cx="9480884"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153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823" y="1184442"/>
            <a:ext cx="9012144" cy="454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111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8031" y="643731"/>
            <a:ext cx="8455109"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031" y="1406776"/>
            <a:ext cx="9276347" cy="447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69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804" y="516771"/>
            <a:ext cx="8594141"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096" y="1130968"/>
            <a:ext cx="9288378" cy="459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009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6756" y="582446"/>
            <a:ext cx="42433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662" y="1266825"/>
            <a:ext cx="7356225"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5031" y="2397125"/>
            <a:ext cx="2328862"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3893" y="4086225"/>
            <a:ext cx="2209675" cy="146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4581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437" y="774951"/>
            <a:ext cx="780891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8888" y="1689351"/>
            <a:ext cx="8950743" cy="441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7759" y="2847975"/>
            <a:ext cx="2043112"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3365" y="1002130"/>
            <a:ext cx="12319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947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26431" y="2105526"/>
            <a:ext cx="10359189" cy="1661993"/>
          </a:xfrm>
        </p:spPr>
        <p:txBody>
          <a:bodyPr/>
          <a:lstStyle/>
          <a:p>
            <a:pPr algn="just"/>
            <a:r>
              <a:rPr lang="it-IT" sz="2000" dirty="0" smtClean="0"/>
              <a:t>La situazione economica del nostro Paese è delicata. Le previsioni di crescita del PIL sono al ribasso (0,8% per il 2023 e 1% per il 2024). Soffre anche la finanza pubblica. L’impatto dei crediti d’imposta sul gettito fiscale ed il rialzo dei tassi d’interesse sul debito pubblico hanno fatto lievitare in misura significativa il </a:t>
            </a:r>
            <a:r>
              <a:rPr lang="it-IT" sz="2000" dirty="0" smtClean="0">
                <a:solidFill>
                  <a:srgbClr val="FF0000"/>
                </a:solidFill>
              </a:rPr>
              <a:t>FABBISOGNO DI CASSA</a:t>
            </a:r>
            <a:r>
              <a:rPr lang="it-IT" sz="2000" dirty="0" smtClean="0"/>
              <a:t>. In base alla previsione del DEF 2023, gli interessi passivi passeranno dagli attuali 78 </a:t>
            </a:r>
            <a:r>
              <a:rPr lang="it-IT" sz="2000" dirty="0" err="1" smtClean="0"/>
              <a:t>mld</a:t>
            </a:r>
            <a:r>
              <a:rPr lang="it-IT" sz="2000" dirty="0" smtClean="0"/>
              <a:t> di euro del 2023 a </a:t>
            </a:r>
            <a:r>
              <a:rPr lang="it-IT" sz="2000" dirty="0" smtClean="0">
                <a:solidFill>
                  <a:srgbClr val="FF0000"/>
                </a:solidFill>
              </a:rPr>
              <a:t>104</a:t>
            </a:r>
            <a:r>
              <a:rPr lang="it-IT" sz="2000" dirty="0" smtClean="0"/>
              <a:t> </a:t>
            </a:r>
            <a:r>
              <a:rPr lang="it-IT" sz="2000" dirty="0" err="1" smtClean="0"/>
              <a:t>mld</a:t>
            </a:r>
            <a:r>
              <a:rPr lang="it-IT" sz="2000" dirty="0" smtClean="0"/>
              <a:t> del 2026. Le </a:t>
            </a:r>
            <a:r>
              <a:rPr lang="it-IT" sz="2000" dirty="0" smtClean="0">
                <a:solidFill>
                  <a:srgbClr val="FF0000"/>
                </a:solidFill>
              </a:rPr>
              <a:t>pensioni</a:t>
            </a:r>
            <a:r>
              <a:rPr lang="it-IT" sz="2000" dirty="0" smtClean="0"/>
              <a:t> dovrebbero lievitare dagli attuali </a:t>
            </a:r>
            <a:r>
              <a:rPr lang="it-IT" sz="2000" dirty="0" smtClean="0">
                <a:solidFill>
                  <a:srgbClr val="FF0000"/>
                </a:solidFill>
              </a:rPr>
              <a:t>317</a:t>
            </a:r>
            <a:r>
              <a:rPr lang="it-IT" sz="2000" dirty="0" smtClean="0"/>
              <a:t> </a:t>
            </a:r>
            <a:r>
              <a:rPr lang="it-IT" sz="2000" dirty="0" err="1" smtClean="0"/>
              <a:t>mld</a:t>
            </a:r>
            <a:r>
              <a:rPr lang="it-IT" sz="2000" dirty="0" smtClean="0"/>
              <a:t> a </a:t>
            </a:r>
            <a:r>
              <a:rPr lang="it-IT" sz="2000" dirty="0" smtClean="0">
                <a:solidFill>
                  <a:srgbClr val="FF0000"/>
                </a:solidFill>
              </a:rPr>
              <a:t>361</a:t>
            </a:r>
            <a:r>
              <a:rPr lang="it-IT" sz="2000" dirty="0" smtClean="0"/>
              <a:t> </a:t>
            </a:r>
            <a:r>
              <a:rPr lang="it-IT" sz="2000" dirty="0" err="1" smtClean="0"/>
              <a:t>mld</a:t>
            </a:r>
            <a:r>
              <a:rPr lang="it-IT" sz="2000" dirty="0" smtClean="0"/>
              <a:t> di euro. Dati che si commentano da soli.  </a:t>
            </a:r>
            <a:endParaRPr lang="it-IT" sz="2000" dirty="0"/>
          </a:p>
        </p:txBody>
      </p:sp>
      <p:sp>
        <p:nvSpPr>
          <p:cNvPr id="3" name="Sottotitolo 2"/>
          <p:cNvSpPr>
            <a:spLocks noGrp="1"/>
          </p:cNvSpPr>
          <p:nvPr>
            <p:ph type="subTitle" idx="1"/>
          </p:nvPr>
        </p:nvSpPr>
        <p:spPr>
          <a:xfrm>
            <a:off x="926431" y="3119075"/>
            <a:ext cx="11014487" cy="1493935"/>
          </a:xfrm>
        </p:spPr>
        <p:txBody>
          <a:bodyPr/>
          <a:lstStyle/>
          <a:p>
            <a:endParaRPr lang="it-IT" dirty="0" smtClean="0"/>
          </a:p>
          <a:p>
            <a:endParaRPr lang="it-IT" dirty="0"/>
          </a:p>
        </p:txBody>
      </p:sp>
      <p:sp>
        <p:nvSpPr>
          <p:cNvPr id="4" name="Segnaposto data 3">
            <a:extLst>
              <a:ext uri="{FF2B5EF4-FFF2-40B4-BE49-F238E27FC236}">
                <a16:creationId xmlns:a16="http://schemas.microsoft.com/office/drawing/2014/main" xmlns="" id="{B30C2777-267E-8F7F-7838-4E6B832201BE}"/>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870" y="4025984"/>
            <a:ext cx="3646488"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31" y="4367296"/>
            <a:ext cx="121285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6187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445" y="974642"/>
            <a:ext cx="9699625"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33" y="1720821"/>
            <a:ext cx="10467056" cy="441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1168" y="1965910"/>
            <a:ext cx="10604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3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3A28B49-ABFC-234E-BB42-C992E8E88F9D}"/>
              </a:ext>
            </a:extLst>
          </p:cNvPr>
          <p:cNvSpPr>
            <a:spLocks noGrp="1"/>
          </p:cNvSpPr>
          <p:nvPr>
            <p:ph type="ctrTitle"/>
          </p:nvPr>
        </p:nvSpPr>
        <p:spPr>
          <a:xfrm>
            <a:off x="541421" y="2946626"/>
            <a:ext cx="14066569" cy="547200"/>
          </a:xfrm>
        </p:spPr>
        <p:txBody>
          <a:bodyPr/>
          <a:lstStyle/>
          <a:p>
            <a:r>
              <a:rPr lang="it-IT" b="0" dirty="0"/>
              <a:t>Grazie dell’attenzione</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249" y="759410"/>
            <a:ext cx="3646488"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684" y="2309244"/>
            <a:ext cx="121285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1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467" y="939466"/>
            <a:ext cx="509746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338" y="1781175"/>
            <a:ext cx="9832975"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1198" y="3605380"/>
            <a:ext cx="2878138"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178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1012490"/>
            <a:ext cx="100647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300" y="2152315"/>
            <a:ext cx="9925050" cy="349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906" y="3897562"/>
            <a:ext cx="731838"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037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557" y="649706"/>
            <a:ext cx="954104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639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314" y="876467"/>
            <a:ext cx="9252285" cy="48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831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275" y="601580"/>
            <a:ext cx="9733546" cy="5418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617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xmlns="" id="{F206BB63-4FFB-40A1-8298-01C06263B779}"/>
              </a:ext>
            </a:extLst>
          </p:cNvPr>
          <p:cNvSpPr>
            <a:spLocks noGrp="1"/>
          </p:cNvSpPr>
          <p:nvPr>
            <p:ph type="dt" sz="half" idx="10"/>
          </p:nvPr>
        </p:nvSpPr>
        <p:spPr/>
        <p:txBody>
          <a:bodyPr/>
          <a:lstStyle/>
          <a:p>
            <a:fld id="{90A97C65-1B54-DB47-A604-7DF0E350DE20}" type="datetime4">
              <a:rPr lang="it-IT" smtClean="0"/>
              <a:pPr/>
              <a:t>8 novembre 2023</a:t>
            </a:fld>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1" y="4086225"/>
            <a:ext cx="1182688" cy="125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71" y="2183607"/>
            <a:ext cx="1212850"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233" y="202783"/>
            <a:ext cx="68196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494" y="830179"/>
            <a:ext cx="9553073" cy="518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697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Luiss Business School">
      <a:dk1>
        <a:srgbClr val="000000"/>
      </a:dk1>
      <a:lt1>
        <a:srgbClr val="FFFFFF"/>
      </a:lt1>
      <a:dk2>
        <a:srgbClr val="44546A"/>
      </a:dk2>
      <a:lt2>
        <a:srgbClr val="E7E6E6"/>
      </a:lt2>
      <a:accent1>
        <a:srgbClr val="003A70"/>
      </a:accent1>
      <a:accent2>
        <a:srgbClr val="EAAA00"/>
      </a:accent2>
      <a:accent3>
        <a:srgbClr val="0077C8"/>
      </a:accent3>
      <a:accent4>
        <a:srgbClr val="00968F"/>
      </a:accent4>
      <a:accent5>
        <a:srgbClr val="BA0C2F"/>
      </a:accent5>
      <a:accent6>
        <a:srgbClr val="D35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267</Words>
  <Application>Microsoft Office PowerPoint</Application>
  <PresentationFormat>Personalizzato</PresentationFormat>
  <Paragraphs>89</Paragraphs>
  <Slides>30</Slides>
  <Notes>30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30</vt:i4>
      </vt:variant>
    </vt:vector>
  </HeadingPairs>
  <TitlesOfParts>
    <vt:vector size="34" baseType="lpstr">
      <vt:lpstr>Arial</vt:lpstr>
      <vt:lpstr>Calibri</vt:lpstr>
      <vt:lpstr>Luiss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situazione economica del nostro Paese è delicata. Le previsioni di crescita del PIL sono al ribasso (0,8% per il 2023 e 1% per il 2024). Soffre anche la finanza pubblica. L’impatto dei crediti d’imposta sul gettito fiscale ed il rialzo dei tassi d’interesse sul debito pubblico hanno fatto lievitare in misura significativa il FABBISOGNO DI CASSA. In base alla previsione del DEF 2023, gli interessi passivi passeranno dagli attuali 78 mld di euro del 2023 a 104 mld del 2026. Le pensioni dovrebbero lievitare dagli attuali 317 mld a 361 mld di euro. Dati che si commentano da soli.  </vt:lpstr>
      <vt:lpstr>Grazie dell’attenzione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Utente</cp:lastModifiedBy>
  <cp:revision>206</cp:revision>
  <cp:lastPrinted>2019-03-06T16:11:54Z</cp:lastPrinted>
  <dcterms:created xsi:type="dcterms:W3CDTF">2018-10-26T13:10:45Z</dcterms:created>
  <dcterms:modified xsi:type="dcterms:W3CDTF">2023-11-08T23:16:09Z</dcterms:modified>
</cp:coreProperties>
</file>